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3" r:id="rId4"/>
  </p:sldMasterIdLst>
  <p:notesMasterIdLst>
    <p:notesMasterId r:id="rId13"/>
  </p:notesMasterIdLst>
  <p:handoutMasterIdLst>
    <p:handoutMasterId r:id="rId14"/>
  </p:handoutMasterIdLst>
  <p:sldIdLst>
    <p:sldId id="365" r:id="rId5"/>
    <p:sldId id="265" r:id="rId6"/>
    <p:sldId id="261" r:id="rId7"/>
    <p:sldId id="363" r:id="rId8"/>
    <p:sldId id="364" r:id="rId9"/>
    <p:sldId id="356" r:id="rId10"/>
    <p:sldId id="367" r:id="rId11"/>
    <p:sldId id="32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5014D1-1527-4E30-9D49-EE334E84E09F}" v="161" dt="2025-04-06T20:04:48.339"/>
    <p1510:client id="{99687653-0CBB-4E04-2E92-1C5968A777C2}" v="3" dt="2025-04-06T19:38:03.731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99687653-0CBB-4E04-2E92-1C5968A777C2}"/>
    <pc:docChg chg="modSld">
      <pc:chgData name="Guest User" userId="" providerId="Windows Live" clId="Web-{99687653-0CBB-4E04-2E92-1C5968A777C2}" dt="2025-04-06T19:38:03.731" v="2"/>
      <pc:docMkLst>
        <pc:docMk/>
      </pc:docMkLst>
      <pc:sldChg chg="modSp">
        <pc:chgData name="Guest User" userId="" providerId="Windows Live" clId="Web-{99687653-0CBB-4E04-2E92-1C5968A777C2}" dt="2025-04-06T19:38:03.731" v="2"/>
        <pc:sldMkLst>
          <pc:docMk/>
          <pc:sldMk cId="1222042166" sldId="363"/>
        </pc:sldMkLst>
        <pc:graphicFrameChg chg="modGraphic">
          <ac:chgData name="Guest User" userId="" providerId="Windows Live" clId="Web-{99687653-0CBB-4E04-2E92-1C5968A777C2}" dt="2025-04-06T19:38:03.731" v="2"/>
          <ac:graphicFrameMkLst>
            <pc:docMk/>
            <pc:sldMk cId="1222042166" sldId="363"/>
            <ac:graphicFrameMk id="7" creationId="{E994AEEB-3426-6D6A-9226-37F998572012}"/>
          </ac:graphicFrameMkLst>
        </pc:graphicFrameChg>
      </pc:sldChg>
    </pc:docChg>
  </pc:docChgLst>
  <pc:docChgLst>
    <pc:chgData name="Stuti Bimali" userId="4644d7535f3dedc6" providerId="LiveId" clId="{405014D1-1527-4E30-9D49-EE334E84E09F}"/>
    <pc:docChg chg="undo custSel addSld delSld modSld">
      <pc:chgData name="Stuti Bimali" userId="4644d7535f3dedc6" providerId="LiveId" clId="{405014D1-1527-4E30-9D49-EE334E84E09F}" dt="2025-04-06T20:04:51.319" v="546" actId="27636"/>
      <pc:docMkLst>
        <pc:docMk/>
      </pc:docMkLst>
      <pc:sldChg chg="addSp delSp modSp mod setBg">
        <pc:chgData name="Stuti Bimali" userId="4644d7535f3dedc6" providerId="LiveId" clId="{405014D1-1527-4E30-9D49-EE334E84E09F}" dt="2025-04-06T19:34:42.900" v="530" actId="20577"/>
        <pc:sldMkLst>
          <pc:docMk/>
          <pc:sldMk cId="3789343957" sldId="261"/>
        </pc:sldMkLst>
        <pc:spChg chg="mod">
          <ac:chgData name="Stuti Bimali" userId="4644d7535f3dedc6" providerId="LiveId" clId="{405014D1-1527-4E30-9D49-EE334E84E09F}" dt="2025-04-06T19:34:42.900" v="530" actId="20577"/>
          <ac:spMkLst>
            <pc:docMk/>
            <pc:sldMk cId="3789343957" sldId="261"/>
            <ac:spMk id="2" creationId="{3C3D335A-5ECE-43C8-B81D-FB11A0598038}"/>
          </ac:spMkLst>
        </pc:spChg>
        <pc:spChg chg="mod ord">
          <ac:chgData name="Stuti Bimali" userId="4644d7535f3dedc6" providerId="LiveId" clId="{405014D1-1527-4E30-9D49-EE334E84E09F}" dt="2025-04-06T19:08:20.048" v="298" actId="26606"/>
          <ac:spMkLst>
            <pc:docMk/>
            <pc:sldMk cId="3789343957" sldId="261"/>
            <ac:spMk id="5" creationId="{061FFBDE-7367-9312-A4A3-E2AD01A9EB2C}"/>
          </ac:spMkLst>
        </pc:spChg>
        <pc:spChg chg="add del mod">
          <ac:chgData name="Stuti Bimali" userId="4644d7535f3dedc6" providerId="LiveId" clId="{405014D1-1527-4E30-9D49-EE334E84E09F}" dt="2025-04-06T19:07:37.697" v="291"/>
          <ac:spMkLst>
            <pc:docMk/>
            <pc:sldMk cId="3789343957" sldId="261"/>
            <ac:spMk id="6" creationId="{99DD5763-864A-7A32-77B2-9F17624B6E89}"/>
          </ac:spMkLst>
        </pc:spChg>
        <pc:spChg chg="add del">
          <ac:chgData name="Stuti Bimali" userId="4644d7535f3dedc6" providerId="LiveId" clId="{405014D1-1527-4E30-9D49-EE334E84E09F}" dt="2025-04-06T19:08:20.085" v="299" actId="26606"/>
          <ac:spMkLst>
            <pc:docMk/>
            <pc:sldMk cId="3789343957" sldId="261"/>
            <ac:spMk id="21" creationId="{989BE678-777B-482A-A616-FEDC47B162E5}"/>
          </ac:spMkLst>
        </pc:spChg>
        <pc:spChg chg="add del">
          <ac:chgData name="Stuti Bimali" userId="4644d7535f3dedc6" providerId="LiveId" clId="{405014D1-1527-4E30-9D49-EE334E84E09F}" dt="2025-04-06T19:08:20.085" v="299" actId="26606"/>
          <ac:spMkLst>
            <pc:docMk/>
            <pc:sldMk cId="3789343957" sldId="261"/>
            <ac:spMk id="27" creationId="{D28BE0C3-2102-4820-B88B-A448B1840D14}"/>
          </ac:spMkLst>
        </pc:spChg>
        <pc:spChg chg="add del">
          <ac:chgData name="Stuti Bimali" userId="4644d7535f3dedc6" providerId="LiveId" clId="{405014D1-1527-4E30-9D49-EE334E84E09F}" dt="2025-04-06T19:08:20.085" v="299" actId="26606"/>
          <ac:spMkLst>
            <pc:docMk/>
            <pc:sldMk cId="3789343957" sldId="261"/>
            <ac:spMk id="29" creationId="{C8A3C342-1D03-412F-8DD3-BF519E8E0AE9}"/>
          </ac:spMkLst>
        </pc:spChg>
        <pc:spChg chg="add del">
          <ac:chgData name="Stuti Bimali" userId="4644d7535f3dedc6" providerId="LiveId" clId="{405014D1-1527-4E30-9D49-EE334E84E09F}" dt="2025-04-06T19:08:20.085" v="299" actId="26606"/>
          <ac:spMkLst>
            <pc:docMk/>
            <pc:sldMk cId="3789343957" sldId="261"/>
            <ac:spMk id="31" creationId="{81CC9B02-E087-4350-AEBD-2C3CF001AF01}"/>
          </ac:spMkLst>
        </pc:spChg>
        <pc:spChg chg="add del">
          <ac:chgData name="Stuti Bimali" userId="4644d7535f3dedc6" providerId="LiveId" clId="{405014D1-1527-4E30-9D49-EE334E84E09F}" dt="2025-04-06T19:08:05.104" v="296" actId="26606"/>
          <ac:spMkLst>
            <pc:docMk/>
            <pc:sldMk cId="3789343957" sldId="261"/>
            <ac:spMk id="2061" creationId="{989BE678-777B-482A-A616-FEDC47B162E5}"/>
          </ac:spMkLst>
        </pc:spChg>
        <pc:spChg chg="add del">
          <ac:chgData name="Stuti Bimali" userId="4644d7535f3dedc6" providerId="LiveId" clId="{405014D1-1527-4E30-9D49-EE334E84E09F}" dt="2025-04-06T19:08:05.104" v="296" actId="26606"/>
          <ac:spMkLst>
            <pc:docMk/>
            <pc:sldMk cId="3789343957" sldId="261"/>
            <ac:spMk id="2067" creationId="{D28BE0C3-2102-4820-B88B-A448B1840D14}"/>
          </ac:spMkLst>
        </pc:spChg>
        <pc:spChg chg="add del">
          <ac:chgData name="Stuti Bimali" userId="4644d7535f3dedc6" providerId="LiveId" clId="{405014D1-1527-4E30-9D49-EE334E84E09F}" dt="2025-04-06T19:08:05.104" v="296" actId="26606"/>
          <ac:spMkLst>
            <pc:docMk/>
            <pc:sldMk cId="3789343957" sldId="261"/>
            <ac:spMk id="2069" creationId="{A93A089E-0A16-452C-B341-0F769780D262}"/>
          </ac:spMkLst>
        </pc:spChg>
        <pc:spChg chg="add del">
          <ac:chgData name="Stuti Bimali" userId="4644d7535f3dedc6" providerId="LiveId" clId="{405014D1-1527-4E30-9D49-EE334E84E09F}" dt="2025-04-06T19:08:20.048" v="298" actId="26606"/>
          <ac:spMkLst>
            <pc:docMk/>
            <pc:sldMk cId="3789343957" sldId="261"/>
            <ac:spMk id="2073" creationId="{989BE678-777B-482A-A616-FEDC47B162E5}"/>
          </ac:spMkLst>
        </pc:spChg>
        <pc:spChg chg="add del">
          <ac:chgData name="Stuti Bimali" userId="4644d7535f3dedc6" providerId="LiveId" clId="{405014D1-1527-4E30-9D49-EE334E84E09F}" dt="2025-04-06T19:08:20.048" v="298" actId="26606"/>
          <ac:spMkLst>
            <pc:docMk/>
            <pc:sldMk cId="3789343957" sldId="261"/>
            <ac:spMk id="2076" creationId="{D28BE0C3-2102-4820-B88B-A448B1840D14}"/>
          </ac:spMkLst>
        </pc:spChg>
        <pc:spChg chg="add del">
          <ac:chgData name="Stuti Bimali" userId="4644d7535f3dedc6" providerId="LiveId" clId="{405014D1-1527-4E30-9D49-EE334E84E09F}" dt="2025-04-06T19:08:20.048" v="298" actId="26606"/>
          <ac:spMkLst>
            <pc:docMk/>
            <pc:sldMk cId="3789343957" sldId="261"/>
            <ac:spMk id="2077" creationId="{909FE742-1A27-4AEF-B5F0-F8C383EAB1D7}"/>
          </ac:spMkLst>
        </pc:spChg>
        <pc:spChg chg="add">
          <ac:chgData name="Stuti Bimali" userId="4644d7535f3dedc6" providerId="LiveId" clId="{405014D1-1527-4E30-9D49-EE334E84E09F}" dt="2025-04-06T19:08:20.085" v="299" actId="26606"/>
          <ac:spMkLst>
            <pc:docMk/>
            <pc:sldMk cId="3789343957" sldId="261"/>
            <ac:spMk id="2081" creationId="{989BE678-777B-482A-A616-FEDC47B162E5}"/>
          </ac:spMkLst>
        </pc:spChg>
        <pc:spChg chg="add">
          <ac:chgData name="Stuti Bimali" userId="4644d7535f3dedc6" providerId="LiveId" clId="{405014D1-1527-4E30-9D49-EE334E84E09F}" dt="2025-04-06T19:08:20.085" v="299" actId="26606"/>
          <ac:spMkLst>
            <pc:docMk/>
            <pc:sldMk cId="3789343957" sldId="261"/>
            <ac:spMk id="2084" creationId="{D28BE0C3-2102-4820-B88B-A448B1840D14}"/>
          </ac:spMkLst>
        </pc:spChg>
        <pc:spChg chg="add">
          <ac:chgData name="Stuti Bimali" userId="4644d7535f3dedc6" providerId="LiveId" clId="{405014D1-1527-4E30-9D49-EE334E84E09F}" dt="2025-04-06T19:08:20.085" v="299" actId="26606"/>
          <ac:spMkLst>
            <pc:docMk/>
            <pc:sldMk cId="3789343957" sldId="261"/>
            <ac:spMk id="2085" creationId="{C8A3C342-1D03-412F-8DD3-BF519E8E0AE9}"/>
          </ac:spMkLst>
        </pc:spChg>
        <pc:spChg chg="add">
          <ac:chgData name="Stuti Bimali" userId="4644d7535f3dedc6" providerId="LiveId" clId="{405014D1-1527-4E30-9D49-EE334E84E09F}" dt="2025-04-06T19:08:20.085" v="299" actId="26606"/>
          <ac:spMkLst>
            <pc:docMk/>
            <pc:sldMk cId="3789343957" sldId="261"/>
            <ac:spMk id="2086" creationId="{81CC9B02-E087-4350-AEBD-2C3CF001AF01}"/>
          </ac:spMkLst>
        </pc:spChg>
        <pc:picChg chg="del mod ord">
          <ac:chgData name="Stuti Bimali" userId="4644d7535f3dedc6" providerId="LiveId" clId="{405014D1-1527-4E30-9D49-EE334E84E09F}" dt="2025-04-06T19:07:33.258" v="290" actId="478"/>
          <ac:picMkLst>
            <pc:docMk/>
            <pc:sldMk cId="3789343957" sldId="261"/>
            <ac:picMk id="12" creationId="{1D72F91E-78DC-4ED2-886A-750102A08E26}"/>
          </ac:picMkLst>
        </pc:picChg>
        <pc:picChg chg="add del">
          <ac:chgData name="Stuti Bimali" userId="4644d7535f3dedc6" providerId="LiveId" clId="{405014D1-1527-4E30-9D49-EE334E84E09F}" dt="2025-04-06T19:08:20.085" v="299" actId="26606"/>
          <ac:picMkLst>
            <pc:docMk/>
            <pc:sldMk cId="3789343957" sldId="261"/>
            <ac:picMk id="17" creationId="{DF19BAF3-7E20-4B9D-B544-BABAEEA1FA75}"/>
          </ac:picMkLst>
        </pc:picChg>
        <pc:picChg chg="add">
          <ac:chgData name="Stuti Bimali" userId="4644d7535f3dedc6" providerId="LiveId" clId="{405014D1-1527-4E30-9D49-EE334E84E09F}" dt="2025-04-06T18:57:51.837" v="275" actId="26606"/>
          <ac:picMkLst>
            <pc:docMk/>
            <pc:sldMk cId="3789343957" sldId="261"/>
            <ac:picMk id="19" creationId="{950648F4-ABCD-4DF0-8641-76CFB2354721}"/>
          </ac:picMkLst>
        </pc:picChg>
        <pc:picChg chg="add">
          <ac:chgData name="Stuti Bimali" userId="4644d7535f3dedc6" providerId="LiveId" clId="{405014D1-1527-4E30-9D49-EE334E84E09F}" dt="2025-04-06T18:57:51.837" v="275" actId="26606"/>
          <ac:picMkLst>
            <pc:docMk/>
            <pc:sldMk cId="3789343957" sldId="261"/>
            <ac:picMk id="25" creationId="{94AAE3AA-3759-4D28-B0EF-575F25A5146C}"/>
          </ac:picMkLst>
        </pc:picChg>
        <pc:picChg chg="add del">
          <ac:chgData name="Stuti Bimali" userId="4644d7535f3dedc6" providerId="LiveId" clId="{405014D1-1527-4E30-9D49-EE334E84E09F}" dt="2025-04-06T19:07:33.258" v="290" actId="478"/>
          <ac:picMkLst>
            <pc:docMk/>
            <pc:sldMk cId="3789343957" sldId="261"/>
            <ac:picMk id="2050" creationId="{8CD33E4A-8418-F536-D2B2-417CF99D947E}"/>
          </ac:picMkLst>
        </pc:picChg>
        <pc:picChg chg="add mod">
          <ac:chgData name="Stuti Bimali" userId="4644d7535f3dedc6" providerId="LiveId" clId="{405014D1-1527-4E30-9D49-EE334E84E09F}" dt="2025-04-06T19:07:52.446" v="294" actId="14100"/>
          <ac:picMkLst>
            <pc:docMk/>
            <pc:sldMk cId="3789343957" sldId="261"/>
            <ac:picMk id="2052" creationId="{CD599B03-E9EF-7D29-8CAA-271B3709CB48}"/>
          </ac:picMkLst>
        </pc:picChg>
        <pc:picChg chg="del">
          <ac:chgData name="Stuti Bimali" userId="4644d7535f3dedc6" providerId="LiveId" clId="{405014D1-1527-4E30-9D49-EE334E84E09F}" dt="2025-04-06T19:08:05.104" v="296" actId="26606"/>
          <ac:picMkLst>
            <pc:docMk/>
            <pc:sldMk cId="3789343957" sldId="261"/>
            <ac:picMk id="2065" creationId="{94AAE3AA-3759-4D28-B0EF-575F25A5146C}"/>
          </ac:picMkLst>
        </pc:picChg>
        <pc:picChg chg="del">
          <ac:chgData name="Stuti Bimali" userId="4644d7535f3dedc6" providerId="LiveId" clId="{405014D1-1527-4E30-9D49-EE334E84E09F}" dt="2025-04-06T19:08:20.048" v="298" actId="26606"/>
          <ac:picMkLst>
            <pc:docMk/>
            <pc:sldMk cId="3789343957" sldId="261"/>
            <ac:picMk id="2072" creationId="{950648F4-ABCD-4DF0-8641-76CFB2354721}"/>
          </ac:picMkLst>
        </pc:picChg>
      </pc:sldChg>
      <pc:sldChg chg="addSp delSp modSp mod setBg setClrOvrMap">
        <pc:chgData name="Stuti Bimali" userId="4644d7535f3dedc6" providerId="LiveId" clId="{405014D1-1527-4E30-9D49-EE334E84E09F}" dt="2025-04-06T19:15:58.002" v="353" actId="113"/>
        <pc:sldMkLst>
          <pc:docMk/>
          <pc:sldMk cId="1282301281" sldId="265"/>
        </pc:sldMkLst>
        <pc:spChg chg="mod">
          <ac:chgData name="Stuti Bimali" userId="4644d7535f3dedc6" providerId="LiveId" clId="{405014D1-1527-4E30-9D49-EE334E84E09F}" dt="2025-04-06T19:15:58.002" v="353" actId="113"/>
          <ac:spMkLst>
            <pc:docMk/>
            <pc:sldMk cId="1282301281" sldId="265"/>
            <ac:spMk id="2" creationId="{A9AFB321-A9BF-467D-90CC-B7D41C7D46F9}"/>
          </ac:spMkLst>
        </pc:spChg>
        <pc:spChg chg="del">
          <ac:chgData name="Stuti Bimali" userId="4644d7535f3dedc6" providerId="LiveId" clId="{405014D1-1527-4E30-9D49-EE334E84E09F}" dt="2025-04-06T18:56:21.711" v="237" actId="26606"/>
          <ac:spMkLst>
            <pc:docMk/>
            <pc:sldMk cId="1282301281" sldId="265"/>
            <ac:spMk id="31" creationId="{C393B4A7-6ABF-423D-A762-3CDB4897A833}"/>
          </ac:spMkLst>
        </pc:spChg>
        <pc:spChg chg="del">
          <ac:chgData name="Stuti Bimali" userId="4644d7535f3dedc6" providerId="LiveId" clId="{405014D1-1527-4E30-9D49-EE334E84E09F}" dt="2025-04-06T18:56:21.711" v="237" actId="26606"/>
          <ac:spMkLst>
            <pc:docMk/>
            <pc:sldMk cId="1282301281" sldId="265"/>
            <ac:spMk id="34" creationId="{01AD250C-F2EA-449F-9B14-DF5BB674C500}"/>
          </ac:spMkLst>
        </pc:spChg>
        <pc:spChg chg="del">
          <ac:chgData name="Stuti Bimali" userId="4644d7535f3dedc6" providerId="LiveId" clId="{405014D1-1527-4E30-9D49-EE334E84E09F}" dt="2025-04-06T18:56:21.711" v="237" actId="26606"/>
          <ac:spMkLst>
            <pc:docMk/>
            <pc:sldMk cId="1282301281" sldId="265"/>
            <ac:spMk id="35" creationId="{47AEA421-5F29-4BA7-9360-2501B5987921}"/>
          </ac:spMkLst>
        </pc:spChg>
        <pc:spChg chg="del">
          <ac:chgData name="Stuti Bimali" userId="4644d7535f3dedc6" providerId="LiveId" clId="{405014D1-1527-4E30-9D49-EE334E84E09F}" dt="2025-04-06T18:56:21.711" v="237" actId="26606"/>
          <ac:spMkLst>
            <pc:docMk/>
            <pc:sldMk cId="1282301281" sldId="265"/>
            <ac:spMk id="36" creationId="{9348F0CB-4904-4DEF-BDD4-ADEC2DCCCBD7}"/>
          </ac:spMkLst>
        </pc:spChg>
        <pc:spChg chg="del">
          <ac:chgData name="Stuti Bimali" userId="4644d7535f3dedc6" providerId="LiveId" clId="{405014D1-1527-4E30-9D49-EE334E84E09F}" dt="2025-04-06T18:56:21.711" v="237" actId="26606"/>
          <ac:spMkLst>
            <pc:docMk/>
            <pc:sldMk cId="1282301281" sldId="265"/>
            <ac:spMk id="37" creationId="{1583E1B8-79B3-49BB-8704-58E4AB1AF213}"/>
          </ac:spMkLst>
        </pc:spChg>
        <pc:spChg chg="del">
          <ac:chgData name="Stuti Bimali" userId="4644d7535f3dedc6" providerId="LiveId" clId="{405014D1-1527-4E30-9D49-EE334E84E09F}" dt="2025-04-06T18:56:21.711" v="237" actId="26606"/>
          <ac:spMkLst>
            <pc:docMk/>
            <pc:sldMk cId="1282301281" sldId="265"/>
            <ac:spMk id="38" creationId="{7BB34D5F-2B87-438E-8236-69C6068D47A4}"/>
          </ac:spMkLst>
        </pc:spChg>
        <pc:spChg chg="add del">
          <ac:chgData name="Stuti Bimali" userId="4644d7535f3dedc6" providerId="LiveId" clId="{405014D1-1527-4E30-9D49-EE334E84E09F}" dt="2025-04-06T18:59:40.658" v="279" actId="26606"/>
          <ac:spMkLst>
            <pc:docMk/>
            <pc:sldMk cId="1282301281" sldId="265"/>
            <ac:spMk id="48" creationId="{C393B4A7-6ABF-423D-A762-3CDB4897A833}"/>
          </ac:spMkLst>
        </pc:spChg>
        <pc:spChg chg="add del">
          <ac:chgData name="Stuti Bimali" userId="4644d7535f3dedc6" providerId="LiveId" clId="{405014D1-1527-4E30-9D49-EE334E84E09F}" dt="2025-04-06T18:59:40.658" v="279" actId="26606"/>
          <ac:spMkLst>
            <pc:docMk/>
            <pc:sldMk cId="1282301281" sldId="265"/>
            <ac:spMk id="54" creationId="{01AD250C-F2EA-449F-9B14-DF5BB674C500}"/>
          </ac:spMkLst>
        </pc:spChg>
        <pc:spChg chg="add del">
          <ac:chgData name="Stuti Bimali" userId="4644d7535f3dedc6" providerId="LiveId" clId="{405014D1-1527-4E30-9D49-EE334E84E09F}" dt="2025-04-06T19:00:01.426" v="282" actId="26606"/>
          <ac:spMkLst>
            <pc:docMk/>
            <pc:sldMk cId="1282301281" sldId="265"/>
            <ac:spMk id="63" creationId="{C393B4A7-6ABF-423D-A762-3CDB4897A833}"/>
          </ac:spMkLst>
        </pc:spChg>
        <pc:spChg chg="add del">
          <ac:chgData name="Stuti Bimali" userId="4644d7535f3dedc6" providerId="LiveId" clId="{405014D1-1527-4E30-9D49-EE334E84E09F}" dt="2025-04-06T19:00:01.426" v="282" actId="26606"/>
          <ac:spMkLst>
            <pc:docMk/>
            <pc:sldMk cId="1282301281" sldId="265"/>
            <ac:spMk id="69" creationId="{01AD250C-F2EA-449F-9B14-DF5BB674C500}"/>
          </ac:spMkLst>
        </pc:spChg>
        <pc:spChg chg="add">
          <ac:chgData name="Stuti Bimali" userId="4644d7535f3dedc6" providerId="LiveId" clId="{405014D1-1527-4E30-9D49-EE334E84E09F}" dt="2025-04-06T19:00:01.426" v="282" actId="26606"/>
          <ac:spMkLst>
            <pc:docMk/>
            <pc:sldMk cId="1282301281" sldId="265"/>
            <ac:spMk id="78" creationId="{C393B4A7-6ABF-423D-A762-3CDB4897A833}"/>
          </ac:spMkLst>
        </pc:spChg>
        <pc:spChg chg="add">
          <ac:chgData name="Stuti Bimali" userId="4644d7535f3dedc6" providerId="LiveId" clId="{405014D1-1527-4E30-9D49-EE334E84E09F}" dt="2025-04-06T19:00:01.426" v="282" actId="26606"/>
          <ac:spMkLst>
            <pc:docMk/>
            <pc:sldMk cId="1282301281" sldId="265"/>
            <ac:spMk id="84" creationId="{01AD250C-F2EA-449F-9B14-DF5BB674C500}"/>
          </ac:spMkLst>
        </pc:spChg>
        <pc:spChg chg="add">
          <ac:chgData name="Stuti Bimali" userId="4644d7535f3dedc6" providerId="LiveId" clId="{405014D1-1527-4E30-9D49-EE334E84E09F}" dt="2025-04-06T19:00:01.426" v="282" actId="26606"/>
          <ac:spMkLst>
            <pc:docMk/>
            <pc:sldMk cId="1282301281" sldId="265"/>
            <ac:spMk id="86" creationId="{47AEA421-5F29-4BA7-9360-2501B5987921}"/>
          </ac:spMkLst>
        </pc:spChg>
        <pc:spChg chg="add">
          <ac:chgData name="Stuti Bimali" userId="4644d7535f3dedc6" providerId="LiveId" clId="{405014D1-1527-4E30-9D49-EE334E84E09F}" dt="2025-04-06T19:00:01.426" v="282" actId="26606"/>
          <ac:spMkLst>
            <pc:docMk/>
            <pc:sldMk cId="1282301281" sldId="265"/>
            <ac:spMk id="88" creationId="{9348F0CB-4904-4DEF-BDD4-ADEC2DCCCBD7}"/>
          </ac:spMkLst>
        </pc:spChg>
        <pc:spChg chg="add">
          <ac:chgData name="Stuti Bimali" userId="4644d7535f3dedc6" providerId="LiveId" clId="{405014D1-1527-4E30-9D49-EE334E84E09F}" dt="2025-04-06T19:00:01.426" v="282" actId="26606"/>
          <ac:spMkLst>
            <pc:docMk/>
            <pc:sldMk cId="1282301281" sldId="265"/>
            <ac:spMk id="90" creationId="{1583E1B8-79B3-49BB-8704-58E4AB1AF213}"/>
          </ac:spMkLst>
        </pc:spChg>
        <pc:spChg chg="add">
          <ac:chgData name="Stuti Bimali" userId="4644d7535f3dedc6" providerId="LiveId" clId="{405014D1-1527-4E30-9D49-EE334E84E09F}" dt="2025-04-06T19:00:01.426" v="282" actId="26606"/>
          <ac:spMkLst>
            <pc:docMk/>
            <pc:sldMk cId="1282301281" sldId="265"/>
            <ac:spMk id="92" creationId="{7BB34D5F-2B87-438E-8236-69C6068D47A4}"/>
          </ac:spMkLst>
        </pc:spChg>
        <pc:graphicFrameChg chg="mod">
          <ac:chgData name="Stuti Bimali" userId="4644d7535f3dedc6" providerId="LiveId" clId="{405014D1-1527-4E30-9D49-EE334E84E09F}" dt="2025-04-06T18:59:51.408" v="281" actId="14100"/>
          <ac:graphicFrameMkLst>
            <pc:docMk/>
            <pc:sldMk cId="1282301281" sldId="265"/>
            <ac:graphicFrameMk id="39" creationId="{78FAC679-3D7E-C365-2333-C9C022D20C2E}"/>
          </ac:graphicFrameMkLst>
        </pc:graphicFrameChg>
        <pc:picChg chg="del">
          <ac:chgData name="Stuti Bimali" userId="4644d7535f3dedc6" providerId="LiveId" clId="{405014D1-1527-4E30-9D49-EE334E84E09F}" dt="2025-04-06T18:59:40.658" v="279" actId="26606"/>
          <ac:picMkLst>
            <pc:docMk/>
            <pc:sldMk cId="1282301281" sldId="265"/>
            <ac:picMk id="50" creationId="{9CD2319A-6FA9-4EFB-9EDF-7304467425E8}"/>
          </ac:picMkLst>
        </pc:picChg>
        <pc:picChg chg="add del">
          <ac:chgData name="Stuti Bimali" userId="4644d7535f3dedc6" providerId="LiveId" clId="{405014D1-1527-4E30-9D49-EE334E84E09F}" dt="2025-04-06T18:59:40.658" v="279" actId="26606"/>
          <ac:picMkLst>
            <pc:docMk/>
            <pc:sldMk cId="1282301281" sldId="265"/>
            <ac:picMk id="52" creationId="{D1692A93-3514-4486-8B67-CCA4E0259BCB}"/>
          </ac:picMkLst>
        </pc:picChg>
        <pc:picChg chg="add">
          <ac:chgData name="Stuti Bimali" userId="4644d7535f3dedc6" providerId="LiveId" clId="{405014D1-1527-4E30-9D49-EE334E84E09F}" dt="2025-04-06T18:59:40.658" v="279" actId="26606"/>
          <ac:picMkLst>
            <pc:docMk/>
            <pc:sldMk cId="1282301281" sldId="265"/>
            <ac:picMk id="61" creationId="{AA632AB4-3837-4FD0-8B62-0A18B573F46D}"/>
          </ac:picMkLst>
        </pc:picChg>
        <pc:picChg chg="add">
          <ac:chgData name="Stuti Bimali" userId="4644d7535f3dedc6" providerId="LiveId" clId="{405014D1-1527-4E30-9D49-EE334E84E09F}" dt="2025-04-06T18:59:40.658" v="279" actId="26606"/>
          <ac:picMkLst>
            <pc:docMk/>
            <pc:sldMk cId="1282301281" sldId="265"/>
            <ac:picMk id="65" creationId="{9CD2319A-6FA9-4EFB-9EDF-7304467425E8}"/>
          </ac:picMkLst>
        </pc:picChg>
        <pc:picChg chg="add del">
          <ac:chgData name="Stuti Bimali" userId="4644d7535f3dedc6" providerId="LiveId" clId="{405014D1-1527-4E30-9D49-EE334E84E09F}" dt="2025-04-06T19:00:01.426" v="282" actId="26606"/>
          <ac:picMkLst>
            <pc:docMk/>
            <pc:sldMk cId="1282301281" sldId="265"/>
            <ac:picMk id="67" creationId="{D1692A93-3514-4486-8B67-CCA4E0259BCB}"/>
          </ac:picMkLst>
        </pc:picChg>
      </pc:sldChg>
      <pc:sldChg chg="addSp delSp modSp mod setBg">
        <pc:chgData name="Stuti Bimali" userId="4644d7535f3dedc6" providerId="LiveId" clId="{405014D1-1527-4E30-9D49-EE334E84E09F}" dt="2025-04-06T19:20:59.915" v="410" actId="113"/>
        <pc:sldMkLst>
          <pc:docMk/>
          <pc:sldMk cId="1933658748" sldId="356"/>
        </pc:sldMkLst>
        <pc:spChg chg="add del mod">
          <ac:chgData name="Stuti Bimali" userId="4644d7535f3dedc6" providerId="LiveId" clId="{405014D1-1527-4E30-9D49-EE334E84E09F}" dt="2025-04-06T19:16:42.269" v="357" actId="478"/>
          <ac:spMkLst>
            <pc:docMk/>
            <pc:sldMk cId="1933658748" sldId="356"/>
            <ac:spMk id="3" creationId="{3E11F8E2-E89C-D7E5-0737-0829C7B059E3}"/>
          </ac:spMkLst>
        </pc:spChg>
        <pc:spChg chg="add del mod">
          <ac:chgData name="Stuti Bimali" userId="4644d7535f3dedc6" providerId="LiveId" clId="{405014D1-1527-4E30-9D49-EE334E84E09F}" dt="2025-04-06T19:19:57.696" v="404" actId="26606"/>
          <ac:spMkLst>
            <pc:docMk/>
            <pc:sldMk cId="1933658748" sldId="356"/>
            <ac:spMk id="5" creationId="{A76EEDB5-CFFF-A5A3-3049-A6F4198AB0EC}"/>
          </ac:spMkLst>
        </pc:spChg>
        <pc:spChg chg="mod">
          <ac:chgData name="Stuti Bimali" userId="4644d7535f3dedc6" providerId="LiveId" clId="{405014D1-1527-4E30-9D49-EE334E84E09F}" dt="2025-04-06T19:20:59.915" v="410" actId="113"/>
          <ac:spMkLst>
            <pc:docMk/>
            <pc:sldMk cId="1933658748" sldId="356"/>
            <ac:spMk id="7" creationId="{B41B9B0D-416F-4632-8530-27002FB8B981}"/>
          </ac:spMkLst>
        </pc:spChg>
        <pc:spChg chg="add del mod">
          <ac:chgData name="Stuti Bimali" userId="4644d7535f3dedc6" providerId="LiveId" clId="{405014D1-1527-4E30-9D49-EE334E84E09F}" dt="2025-04-06T19:19:24.091" v="400" actId="22"/>
          <ac:spMkLst>
            <pc:docMk/>
            <pc:sldMk cId="1933658748" sldId="356"/>
            <ac:spMk id="8" creationId="{AFBF34F2-5A64-3190-842E-C47EC99CF0B6}"/>
          </ac:spMkLst>
        </pc:spChg>
        <pc:spChg chg="add del mod">
          <ac:chgData name="Stuti Bimali" userId="4644d7535f3dedc6" providerId="LiveId" clId="{405014D1-1527-4E30-9D49-EE334E84E09F}" dt="2025-04-06T19:19:22.370" v="397" actId="22"/>
          <ac:spMkLst>
            <pc:docMk/>
            <pc:sldMk cId="1933658748" sldId="356"/>
            <ac:spMk id="10" creationId="{DEFB4D4B-B0DB-0845-8758-B4A52167DADD}"/>
          </ac:spMkLst>
        </pc:spChg>
        <pc:spChg chg="add del mod">
          <ac:chgData name="Stuti Bimali" userId="4644d7535f3dedc6" providerId="LiveId" clId="{405014D1-1527-4E30-9D49-EE334E84E09F}" dt="2025-04-06T19:19:18.724" v="388" actId="22"/>
          <ac:spMkLst>
            <pc:docMk/>
            <pc:sldMk cId="1933658748" sldId="356"/>
            <ac:spMk id="12" creationId="{2C22505B-9F55-85FA-88F2-98E581B0EF94}"/>
          </ac:spMkLst>
        </pc:spChg>
        <pc:spChg chg="add del">
          <ac:chgData name="Stuti Bimali" userId="4644d7535f3dedc6" providerId="LiveId" clId="{405014D1-1527-4E30-9D49-EE334E84E09F}" dt="2025-04-06T19:20:46.908" v="408" actId="26606"/>
          <ac:spMkLst>
            <pc:docMk/>
            <pc:sldMk cId="1933658748" sldId="356"/>
            <ac:spMk id="17" creationId="{C393B4A7-6ABF-423D-A762-3CDB4897A833}"/>
          </ac:spMkLst>
        </pc:spChg>
        <pc:spChg chg="add del">
          <ac:chgData name="Stuti Bimali" userId="4644d7535f3dedc6" providerId="LiveId" clId="{405014D1-1527-4E30-9D49-EE334E84E09F}" dt="2025-04-06T19:20:46.908" v="408" actId="26606"/>
          <ac:spMkLst>
            <pc:docMk/>
            <pc:sldMk cId="1933658748" sldId="356"/>
            <ac:spMk id="23" creationId="{01AD250C-F2EA-449F-9B14-DF5BB674C500}"/>
          </ac:spMkLst>
        </pc:spChg>
        <pc:spChg chg="add">
          <ac:chgData name="Stuti Bimali" userId="4644d7535f3dedc6" providerId="LiveId" clId="{405014D1-1527-4E30-9D49-EE334E84E09F}" dt="2025-04-06T19:20:46.908" v="408" actId="26606"/>
          <ac:spMkLst>
            <pc:docMk/>
            <pc:sldMk cId="1933658748" sldId="356"/>
            <ac:spMk id="32" creationId="{C393B4A7-6ABF-423D-A762-3CDB4897A833}"/>
          </ac:spMkLst>
        </pc:spChg>
        <pc:spChg chg="add">
          <ac:chgData name="Stuti Bimali" userId="4644d7535f3dedc6" providerId="LiveId" clId="{405014D1-1527-4E30-9D49-EE334E84E09F}" dt="2025-04-06T19:20:46.908" v="408" actId="26606"/>
          <ac:spMkLst>
            <pc:docMk/>
            <pc:sldMk cId="1933658748" sldId="356"/>
            <ac:spMk id="38" creationId="{01AD250C-F2EA-449F-9B14-DF5BB674C500}"/>
          </ac:spMkLst>
        </pc:spChg>
        <pc:graphicFrameChg chg="add mod">
          <ac:chgData name="Stuti Bimali" userId="4644d7535f3dedc6" providerId="LiveId" clId="{405014D1-1527-4E30-9D49-EE334E84E09F}" dt="2025-04-06T19:20:50.110" v="409" actId="14100"/>
          <ac:graphicFrameMkLst>
            <pc:docMk/>
            <pc:sldMk cId="1933658748" sldId="356"/>
            <ac:graphicFrameMk id="9" creationId="{8097229A-EF34-8898-324E-96F7F1029634}"/>
          </ac:graphicFrameMkLst>
        </pc:graphicFrameChg>
        <pc:graphicFrameChg chg="del">
          <ac:chgData name="Stuti Bimali" userId="4644d7535f3dedc6" providerId="LiveId" clId="{405014D1-1527-4E30-9D49-EE334E84E09F}" dt="2025-04-06T19:16:33.841" v="355" actId="478"/>
          <ac:graphicFrameMkLst>
            <pc:docMk/>
            <pc:sldMk cId="1933658748" sldId="356"/>
            <ac:graphicFrameMk id="13" creationId="{BEB1CA54-DF5E-4AAF-90A7-17239843F882}"/>
          </ac:graphicFrameMkLst>
        </pc:graphicFrameChg>
        <pc:picChg chg="add del">
          <ac:chgData name="Stuti Bimali" userId="4644d7535f3dedc6" providerId="LiveId" clId="{405014D1-1527-4E30-9D49-EE334E84E09F}" dt="2025-04-06T19:20:46.908" v="408" actId="26606"/>
          <ac:picMkLst>
            <pc:docMk/>
            <pc:sldMk cId="1933658748" sldId="356"/>
            <ac:picMk id="11" creationId="{F1B8F9CB-890B-4CB8-B503-188A763E2FC1}"/>
          </ac:picMkLst>
        </pc:picChg>
        <pc:picChg chg="add del">
          <ac:chgData name="Stuti Bimali" userId="4644d7535f3dedc6" providerId="LiveId" clId="{405014D1-1527-4E30-9D49-EE334E84E09F}" dt="2025-04-06T19:20:46.908" v="408" actId="26606"/>
          <ac:picMkLst>
            <pc:docMk/>
            <pc:sldMk cId="1933658748" sldId="356"/>
            <ac:picMk id="15" creationId="{AA632AB4-3837-4FD0-8B62-0A18B573F46D}"/>
          </ac:picMkLst>
        </pc:picChg>
        <pc:picChg chg="add">
          <ac:chgData name="Stuti Bimali" userId="4644d7535f3dedc6" providerId="LiveId" clId="{405014D1-1527-4E30-9D49-EE334E84E09F}" dt="2025-04-06T19:19:57.696" v="404" actId="26606"/>
          <ac:picMkLst>
            <pc:docMk/>
            <pc:sldMk cId="1933658748" sldId="356"/>
            <ac:picMk id="19" creationId="{9CD2319A-6FA9-4EFB-9EDF-7304467425E8}"/>
          </ac:picMkLst>
        </pc:picChg>
        <pc:picChg chg="add del">
          <ac:chgData name="Stuti Bimali" userId="4644d7535f3dedc6" providerId="LiveId" clId="{405014D1-1527-4E30-9D49-EE334E84E09F}" dt="2025-04-06T19:20:46.908" v="408" actId="26606"/>
          <ac:picMkLst>
            <pc:docMk/>
            <pc:sldMk cId="1933658748" sldId="356"/>
            <ac:picMk id="21" creationId="{D1692A93-3514-4486-8B67-CCA4E0259BCB}"/>
          </ac:picMkLst>
        </pc:picChg>
        <pc:picChg chg="add">
          <ac:chgData name="Stuti Bimali" userId="4644d7535f3dedc6" providerId="LiveId" clId="{405014D1-1527-4E30-9D49-EE334E84E09F}" dt="2025-04-06T19:20:46.908" v="408" actId="26606"/>
          <ac:picMkLst>
            <pc:docMk/>
            <pc:sldMk cId="1933658748" sldId="356"/>
            <ac:picMk id="28" creationId="{F1B8F9CB-890B-4CB8-B503-188A763E2FC1}"/>
          </ac:picMkLst>
        </pc:picChg>
        <pc:picChg chg="add">
          <ac:chgData name="Stuti Bimali" userId="4644d7535f3dedc6" providerId="LiveId" clId="{405014D1-1527-4E30-9D49-EE334E84E09F}" dt="2025-04-06T19:20:46.908" v="408" actId="26606"/>
          <ac:picMkLst>
            <pc:docMk/>
            <pc:sldMk cId="1933658748" sldId="356"/>
            <ac:picMk id="34" creationId="{9CD2319A-6FA9-4EFB-9EDF-7304467425E8}"/>
          </ac:picMkLst>
        </pc:picChg>
        <pc:picChg chg="add">
          <ac:chgData name="Stuti Bimali" userId="4644d7535f3dedc6" providerId="LiveId" clId="{405014D1-1527-4E30-9D49-EE334E84E09F}" dt="2025-04-06T19:20:46.908" v="408" actId="26606"/>
          <ac:picMkLst>
            <pc:docMk/>
            <pc:sldMk cId="1933658748" sldId="356"/>
            <ac:picMk id="36" creationId="{D1692A93-3514-4486-8B67-CCA4E0259BCB}"/>
          </ac:picMkLst>
        </pc:picChg>
      </pc:sldChg>
      <pc:sldChg chg="addSp delSp modSp add del mod setBg modClrScheme setClrOvrMap delDesignElem chgLayout">
        <pc:chgData name="Stuti Bimali" userId="4644d7535f3dedc6" providerId="LiveId" clId="{405014D1-1527-4E30-9D49-EE334E84E09F}" dt="2025-04-06T19:31:17.868" v="499" actId="1076"/>
        <pc:sldMkLst>
          <pc:docMk/>
          <pc:sldMk cId="1222042166" sldId="363"/>
        </pc:sldMkLst>
        <pc:spChg chg="mod ord">
          <ac:chgData name="Stuti Bimali" userId="4644d7535f3dedc6" providerId="LiveId" clId="{405014D1-1527-4E30-9D49-EE334E84E09F}" dt="2025-04-06T19:31:17.868" v="499" actId="1076"/>
          <ac:spMkLst>
            <pc:docMk/>
            <pc:sldMk cId="1222042166" sldId="363"/>
            <ac:spMk id="2" creationId="{66C95451-9C62-77F3-8A67-768FD7084751}"/>
          </ac:spMkLst>
        </pc:spChg>
        <pc:spChg chg="add del">
          <ac:chgData name="Stuti Bimali" userId="4644d7535f3dedc6" providerId="LiveId" clId="{405014D1-1527-4E30-9D49-EE334E84E09F}" dt="2025-04-06T19:09:43.918" v="304" actId="22"/>
          <ac:spMkLst>
            <pc:docMk/>
            <pc:sldMk cId="1222042166" sldId="363"/>
            <ac:spMk id="6" creationId="{3816E509-971D-8905-CD94-3961BC94A2B0}"/>
          </ac:spMkLst>
        </pc:spChg>
        <pc:spChg chg="add del">
          <ac:chgData name="Stuti Bimali" userId="4644d7535f3dedc6" providerId="LiveId" clId="{405014D1-1527-4E30-9D49-EE334E84E09F}" dt="2025-04-06T19:10:20.367" v="309" actId="26606"/>
          <ac:spMkLst>
            <pc:docMk/>
            <pc:sldMk cId="1222042166" sldId="363"/>
            <ac:spMk id="13" creationId="{C393B4A7-6ABF-423D-A762-3CDB4897A833}"/>
          </ac:spMkLst>
        </pc:spChg>
        <pc:spChg chg="add del">
          <ac:chgData name="Stuti Bimali" userId="4644d7535f3dedc6" providerId="LiveId" clId="{405014D1-1527-4E30-9D49-EE334E84E09F}" dt="2025-04-06T19:10:20.367" v="309" actId="26606"/>
          <ac:spMkLst>
            <pc:docMk/>
            <pc:sldMk cId="1222042166" sldId="363"/>
            <ac:spMk id="19" creationId="{01AD250C-F2EA-449F-9B14-DF5BB674C500}"/>
          </ac:spMkLst>
        </pc:spChg>
        <pc:spChg chg="add del">
          <ac:chgData name="Stuti Bimali" userId="4644d7535f3dedc6" providerId="LiveId" clId="{405014D1-1527-4E30-9D49-EE334E84E09F}" dt="2025-04-06T19:10:20.367" v="309" actId="26606"/>
          <ac:spMkLst>
            <pc:docMk/>
            <pc:sldMk cId="1222042166" sldId="363"/>
            <ac:spMk id="21" creationId="{47AEA421-5F29-4BA7-9360-2501B5987921}"/>
          </ac:spMkLst>
        </pc:spChg>
        <pc:spChg chg="add del">
          <ac:chgData name="Stuti Bimali" userId="4644d7535f3dedc6" providerId="LiveId" clId="{405014D1-1527-4E30-9D49-EE334E84E09F}" dt="2025-04-06T19:10:11.869" v="306" actId="26606"/>
          <ac:spMkLst>
            <pc:docMk/>
            <pc:sldMk cId="1222042166" sldId="363"/>
            <ac:spMk id="23" creationId="{9348F0CB-4904-4DEF-BDD4-ADEC2DCCCBD7}"/>
          </ac:spMkLst>
        </pc:spChg>
        <pc:spChg chg="add del">
          <ac:chgData name="Stuti Bimali" userId="4644d7535f3dedc6" providerId="LiveId" clId="{405014D1-1527-4E30-9D49-EE334E84E09F}" dt="2025-04-06T19:10:20.367" v="309" actId="26606"/>
          <ac:spMkLst>
            <pc:docMk/>
            <pc:sldMk cId="1222042166" sldId="363"/>
            <ac:spMk id="25" creationId="{1583E1B8-79B3-49BB-8704-58E4AB1AF213}"/>
          </ac:spMkLst>
        </pc:spChg>
        <pc:spChg chg="add del">
          <ac:chgData name="Stuti Bimali" userId="4644d7535f3dedc6" providerId="LiveId" clId="{405014D1-1527-4E30-9D49-EE334E84E09F}" dt="2025-04-06T19:10:20.367" v="309" actId="26606"/>
          <ac:spMkLst>
            <pc:docMk/>
            <pc:sldMk cId="1222042166" sldId="363"/>
            <ac:spMk id="27" creationId="{7BB34D5F-2B87-438E-8236-69C6068D47A4}"/>
          </ac:spMkLst>
        </pc:spChg>
        <pc:spChg chg="add del">
          <ac:chgData name="Stuti Bimali" userId="4644d7535f3dedc6" providerId="LiveId" clId="{405014D1-1527-4E30-9D49-EE334E84E09F}" dt="2025-04-06T19:10:11.869" v="306" actId="26606"/>
          <ac:spMkLst>
            <pc:docMk/>
            <pc:sldMk cId="1222042166" sldId="363"/>
            <ac:spMk id="36" creationId="{C393B4A7-6ABF-423D-A762-3CDB4897A833}"/>
          </ac:spMkLst>
        </pc:spChg>
        <pc:spChg chg="add del">
          <ac:chgData name="Stuti Bimali" userId="4644d7535f3dedc6" providerId="LiveId" clId="{405014D1-1527-4E30-9D49-EE334E84E09F}" dt="2025-04-06T19:10:11.869" v="306" actId="26606"/>
          <ac:spMkLst>
            <pc:docMk/>
            <pc:sldMk cId="1222042166" sldId="363"/>
            <ac:spMk id="42" creationId="{01AD250C-F2EA-449F-9B14-DF5BB674C500}"/>
          </ac:spMkLst>
        </pc:spChg>
        <pc:spChg chg="add del">
          <ac:chgData name="Stuti Bimali" userId="4644d7535f3dedc6" providerId="LiveId" clId="{405014D1-1527-4E30-9D49-EE334E84E09F}" dt="2025-04-06T19:10:20.280" v="308" actId="26606"/>
          <ac:spMkLst>
            <pc:docMk/>
            <pc:sldMk cId="1222042166" sldId="363"/>
            <ac:spMk id="46" creationId="{D80CFA21-AB7C-4BEB-9BFF-05764FBBF3C6}"/>
          </ac:spMkLst>
        </pc:spChg>
        <pc:spChg chg="add del">
          <ac:chgData name="Stuti Bimali" userId="4644d7535f3dedc6" providerId="LiveId" clId="{405014D1-1527-4E30-9D49-EE334E84E09F}" dt="2025-04-06T19:10:20.280" v="308" actId="26606"/>
          <ac:spMkLst>
            <pc:docMk/>
            <pc:sldMk cId="1222042166" sldId="363"/>
            <ac:spMk id="48" creationId="{12F7E335-851A-4CAE-B09F-E657819D4600}"/>
          </ac:spMkLst>
        </pc:spChg>
        <pc:spChg chg="add del">
          <ac:chgData name="Stuti Bimali" userId="4644d7535f3dedc6" providerId="LiveId" clId="{405014D1-1527-4E30-9D49-EE334E84E09F}" dt="2025-04-06T19:10:20.280" v="308" actId="26606"/>
          <ac:spMkLst>
            <pc:docMk/>
            <pc:sldMk cId="1222042166" sldId="363"/>
            <ac:spMk id="49" creationId="{C393B4A7-6ABF-423D-A762-3CDB4897A833}"/>
          </ac:spMkLst>
        </pc:spChg>
        <pc:spChg chg="add del">
          <ac:chgData name="Stuti Bimali" userId="4644d7535f3dedc6" providerId="LiveId" clId="{405014D1-1527-4E30-9D49-EE334E84E09F}" dt="2025-04-06T19:10:20.280" v="308" actId="26606"/>
          <ac:spMkLst>
            <pc:docMk/>
            <pc:sldMk cId="1222042166" sldId="363"/>
            <ac:spMk id="50" creationId="{10B541F0-7F6E-402E-84D8-CF96EACA5FBC}"/>
          </ac:spMkLst>
        </pc:spChg>
        <pc:spChg chg="add del">
          <ac:chgData name="Stuti Bimali" userId="4644d7535f3dedc6" providerId="LiveId" clId="{405014D1-1527-4E30-9D49-EE334E84E09F}" dt="2025-04-06T19:10:20.280" v="308" actId="26606"/>
          <ac:spMkLst>
            <pc:docMk/>
            <pc:sldMk cId="1222042166" sldId="363"/>
            <ac:spMk id="53" creationId="{01AD250C-F2EA-449F-9B14-DF5BB674C500}"/>
          </ac:spMkLst>
        </pc:spChg>
        <pc:spChg chg="add del">
          <ac:chgData name="Stuti Bimali" userId="4644d7535f3dedc6" providerId="LiveId" clId="{405014D1-1527-4E30-9D49-EE334E84E09F}" dt="2025-04-06T19:10:49.735" v="312" actId="26606"/>
          <ac:spMkLst>
            <pc:docMk/>
            <pc:sldMk cId="1222042166" sldId="363"/>
            <ac:spMk id="57" creationId="{C393B4A7-6ABF-423D-A762-3CDB4897A833}"/>
          </ac:spMkLst>
        </pc:spChg>
        <pc:spChg chg="add del">
          <ac:chgData name="Stuti Bimali" userId="4644d7535f3dedc6" providerId="LiveId" clId="{405014D1-1527-4E30-9D49-EE334E84E09F}" dt="2025-04-06T19:10:49.735" v="312" actId="26606"/>
          <ac:spMkLst>
            <pc:docMk/>
            <pc:sldMk cId="1222042166" sldId="363"/>
            <ac:spMk id="60" creationId="{01AD250C-F2EA-449F-9B14-DF5BB674C500}"/>
          </ac:spMkLst>
        </pc:spChg>
        <pc:spChg chg="add del">
          <ac:chgData name="Stuti Bimali" userId="4644d7535f3dedc6" providerId="LiveId" clId="{405014D1-1527-4E30-9D49-EE334E84E09F}" dt="2025-04-06T19:10:49.735" v="312" actId="26606"/>
          <ac:spMkLst>
            <pc:docMk/>
            <pc:sldMk cId="1222042166" sldId="363"/>
            <ac:spMk id="61" creationId="{47AEA421-5F29-4BA7-9360-2501B5987921}"/>
          </ac:spMkLst>
        </pc:spChg>
        <pc:spChg chg="add del">
          <ac:chgData name="Stuti Bimali" userId="4644d7535f3dedc6" providerId="LiveId" clId="{405014D1-1527-4E30-9D49-EE334E84E09F}" dt="2025-04-06T19:10:49.735" v="312" actId="26606"/>
          <ac:spMkLst>
            <pc:docMk/>
            <pc:sldMk cId="1222042166" sldId="363"/>
            <ac:spMk id="62" creationId="{9348F0CB-4904-4DEF-BDD4-ADEC2DCCCBD7}"/>
          </ac:spMkLst>
        </pc:spChg>
        <pc:spChg chg="add del">
          <ac:chgData name="Stuti Bimali" userId="4644d7535f3dedc6" providerId="LiveId" clId="{405014D1-1527-4E30-9D49-EE334E84E09F}" dt="2025-04-06T19:10:49.735" v="312" actId="26606"/>
          <ac:spMkLst>
            <pc:docMk/>
            <pc:sldMk cId="1222042166" sldId="363"/>
            <ac:spMk id="63" creationId="{1583E1B8-79B3-49BB-8704-58E4AB1AF213}"/>
          </ac:spMkLst>
        </pc:spChg>
        <pc:spChg chg="add del">
          <ac:chgData name="Stuti Bimali" userId="4644d7535f3dedc6" providerId="LiveId" clId="{405014D1-1527-4E30-9D49-EE334E84E09F}" dt="2025-04-06T19:10:49.735" v="312" actId="26606"/>
          <ac:spMkLst>
            <pc:docMk/>
            <pc:sldMk cId="1222042166" sldId="363"/>
            <ac:spMk id="64" creationId="{7BB34D5F-2B87-438E-8236-69C6068D47A4}"/>
          </ac:spMkLst>
        </pc:spChg>
        <pc:spChg chg="add del">
          <ac:chgData name="Stuti Bimali" userId="4644d7535f3dedc6" providerId="LiveId" clId="{405014D1-1527-4E30-9D49-EE334E84E09F}" dt="2025-04-06T19:10:49.632" v="311" actId="26606"/>
          <ac:spMkLst>
            <pc:docMk/>
            <pc:sldMk cId="1222042166" sldId="363"/>
            <ac:spMk id="73" creationId="{C393B4A7-6ABF-423D-A762-3CDB4897A833}"/>
          </ac:spMkLst>
        </pc:spChg>
        <pc:spChg chg="add del">
          <ac:chgData name="Stuti Bimali" userId="4644d7535f3dedc6" providerId="LiveId" clId="{405014D1-1527-4E30-9D49-EE334E84E09F}" dt="2025-04-06T19:10:49.632" v="311" actId="26606"/>
          <ac:spMkLst>
            <pc:docMk/>
            <pc:sldMk cId="1222042166" sldId="363"/>
            <ac:spMk id="79" creationId="{01AD250C-F2EA-449F-9B14-DF5BB674C500}"/>
          </ac:spMkLst>
        </pc:spChg>
        <pc:spChg chg="add del">
          <ac:chgData name="Stuti Bimali" userId="4644d7535f3dedc6" providerId="LiveId" clId="{405014D1-1527-4E30-9D49-EE334E84E09F}" dt="2025-04-06T19:11:57.457" v="324" actId="26606"/>
          <ac:spMkLst>
            <pc:docMk/>
            <pc:sldMk cId="1222042166" sldId="363"/>
            <ac:spMk id="83" creationId="{C393B4A7-6ABF-423D-A762-3CDB4897A833}"/>
          </ac:spMkLst>
        </pc:spChg>
        <pc:spChg chg="add del">
          <ac:chgData name="Stuti Bimali" userId="4644d7535f3dedc6" providerId="LiveId" clId="{405014D1-1527-4E30-9D49-EE334E84E09F}" dt="2025-04-06T19:11:57.457" v="324" actId="26606"/>
          <ac:spMkLst>
            <pc:docMk/>
            <pc:sldMk cId="1222042166" sldId="363"/>
            <ac:spMk id="86" creationId="{01AD250C-F2EA-449F-9B14-DF5BB674C500}"/>
          </ac:spMkLst>
        </pc:spChg>
        <pc:spChg chg="add del">
          <ac:chgData name="Stuti Bimali" userId="4644d7535f3dedc6" providerId="LiveId" clId="{405014D1-1527-4E30-9D49-EE334E84E09F}" dt="2025-04-06T19:11:39.877" v="315" actId="26606"/>
          <ac:spMkLst>
            <pc:docMk/>
            <pc:sldMk cId="1222042166" sldId="363"/>
            <ac:spMk id="4107" creationId="{989BE678-777B-482A-A616-FEDC47B162E5}"/>
          </ac:spMkLst>
        </pc:spChg>
        <pc:spChg chg="add del">
          <ac:chgData name="Stuti Bimali" userId="4644d7535f3dedc6" providerId="LiveId" clId="{405014D1-1527-4E30-9D49-EE334E84E09F}" dt="2025-04-06T19:11:39.877" v="315" actId="26606"/>
          <ac:spMkLst>
            <pc:docMk/>
            <pc:sldMk cId="1222042166" sldId="363"/>
            <ac:spMk id="4113" creationId="{D28BE0C3-2102-4820-B88B-A448B1840D14}"/>
          </ac:spMkLst>
        </pc:spChg>
        <pc:spChg chg="add del">
          <ac:chgData name="Stuti Bimali" userId="4644d7535f3dedc6" providerId="LiveId" clId="{405014D1-1527-4E30-9D49-EE334E84E09F}" dt="2025-04-06T19:11:39.877" v="315" actId="26606"/>
          <ac:spMkLst>
            <pc:docMk/>
            <pc:sldMk cId="1222042166" sldId="363"/>
            <ac:spMk id="4115" creationId="{909FE742-1A27-4AEF-B5F0-F8C383EAB1D7}"/>
          </ac:spMkLst>
        </pc:spChg>
        <pc:spChg chg="add del">
          <ac:chgData name="Stuti Bimali" userId="4644d7535f3dedc6" providerId="LiveId" clId="{405014D1-1527-4E30-9D49-EE334E84E09F}" dt="2025-04-06T19:11:43.579" v="317" actId="26606"/>
          <ac:spMkLst>
            <pc:docMk/>
            <pc:sldMk cId="1222042166" sldId="363"/>
            <ac:spMk id="4119" creationId="{989BE678-777B-482A-A616-FEDC47B162E5}"/>
          </ac:spMkLst>
        </pc:spChg>
        <pc:spChg chg="add del">
          <ac:chgData name="Stuti Bimali" userId="4644d7535f3dedc6" providerId="LiveId" clId="{405014D1-1527-4E30-9D49-EE334E84E09F}" dt="2025-04-06T19:11:43.579" v="317" actId="26606"/>
          <ac:spMkLst>
            <pc:docMk/>
            <pc:sldMk cId="1222042166" sldId="363"/>
            <ac:spMk id="4122" creationId="{D28BE0C3-2102-4820-B88B-A448B1840D14}"/>
          </ac:spMkLst>
        </pc:spChg>
        <pc:spChg chg="add del">
          <ac:chgData name="Stuti Bimali" userId="4644d7535f3dedc6" providerId="LiveId" clId="{405014D1-1527-4E30-9D49-EE334E84E09F}" dt="2025-04-06T19:11:43.579" v="317" actId="26606"/>
          <ac:spMkLst>
            <pc:docMk/>
            <pc:sldMk cId="1222042166" sldId="363"/>
            <ac:spMk id="4123" creationId="{909FE742-1A27-4AEF-B5F0-F8C383EAB1D7}"/>
          </ac:spMkLst>
        </pc:spChg>
        <pc:spChg chg="add del">
          <ac:chgData name="Stuti Bimali" userId="4644d7535f3dedc6" providerId="LiveId" clId="{405014D1-1527-4E30-9D49-EE334E84E09F}" dt="2025-04-06T19:11:45.953" v="319" actId="26606"/>
          <ac:spMkLst>
            <pc:docMk/>
            <pc:sldMk cId="1222042166" sldId="363"/>
            <ac:spMk id="4127" creationId="{989BE678-777B-482A-A616-FEDC47B162E5}"/>
          </ac:spMkLst>
        </pc:spChg>
        <pc:spChg chg="add del">
          <ac:chgData name="Stuti Bimali" userId="4644d7535f3dedc6" providerId="LiveId" clId="{405014D1-1527-4E30-9D49-EE334E84E09F}" dt="2025-04-06T19:11:45.953" v="319" actId="26606"/>
          <ac:spMkLst>
            <pc:docMk/>
            <pc:sldMk cId="1222042166" sldId="363"/>
            <ac:spMk id="4130" creationId="{D28BE0C3-2102-4820-B88B-A448B1840D14}"/>
          </ac:spMkLst>
        </pc:spChg>
        <pc:spChg chg="add del">
          <ac:chgData name="Stuti Bimali" userId="4644d7535f3dedc6" providerId="LiveId" clId="{405014D1-1527-4E30-9D49-EE334E84E09F}" dt="2025-04-06T19:11:45.953" v="319" actId="26606"/>
          <ac:spMkLst>
            <pc:docMk/>
            <pc:sldMk cId="1222042166" sldId="363"/>
            <ac:spMk id="4131" creationId="{29787B81-C7DF-412B-A405-EF4454012DEE}"/>
          </ac:spMkLst>
        </pc:spChg>
        <pc:spChg chg="add del">
          <ac:chgData name="Stuti Bimali" userId="4644d7535f3dedc6" providerId="LiveId" clId="{405014D1-1527-4E30-9D49-EE334E84E09F}" dt="2025-04-06T19:11:47.603" v="321" actId="26606"/>
          <ac:spMkLst>
            <pc:docMk/>
            <pc:sldMk cId="1222042166" sldId="363"/>
            <ac:spMk id="4135" creationId="{989BE678-777B-482A-A616-FEDC47B162E5}"/>
          </ac:spMkLst>
        </pc:spChg>
        <pc:spChg chg="add del">
          <ac:chgData name="Stuti Bimali" userId="4644d7535f3dedc6" providerId="LiveId" clId="{405014D1-1527-4E30-9D49-EE334E84E09F}" dt="2025-04-06T19:11:47.603" v="321" actId="26606"/>
          <ac:spMkLst>
            <pc:docMk/>
            <pc:sldMk cId="1222042166" sldId="363"/>
            <ac:spMk id="4138" creationId="{D28BE0C3-2102-4820-B88B-A448B1840D14}"/>
          </ac:spMkLst>
        </pc:spChg>
        <pc:spChg chg="add del">
          <ac:chgData name="Stuti Bimali" userId="4644d7535f3dedc6" providerId="LiveId" clId="{405014D1-1527-4E30-9D49-EE334E84E09F}" dt="2025-04-06T19:11:47.603" v="321" actId="26606"/>
          <ac:spMkLst>
            <pc:docMk/>
            <pc:sldMk cId="1222042166" sldId="363"/>
            <ac:spMk id="4139" creationId="{C8A3C342-1D03-412F-8DD3-BF519E8E0AE9}"/>
          </ac:spMkLst>
        </pc:spChg>
        <pc:spChg chg="add del">
          <ac:chgData name="Stuti Bimali" userId="4644d7535f3dedc6" providerId="LiveId" clId="{405014D1-1527-4E30-9D49-EE334E84E09F}" dt="2025-04-06T19:11:47.603" v="321" actId="26606"/>
          <ac:spMkLst>
            <pc:docMk/>
            <pc:sldMk cId="1222042166" sldId="363"/>
            <ac:spMk id="4140" creationId="{81CC9B02-E087-4350-AEBD-2C3CF001AF01}"/>
          </ac:spMkLst>
        </pc:spChg>
        <pc:spChg chg="add del">
          <ac:chgData name="Stuti Bimali" userId="4644d7535f3dedc6" providerId="LiveId" clId="{405014D1-1527-4E30-9D49-EE334E84E09F}" dt="2025-04-06T19:11:57.279" v="323" actId="26606"/>
          <ac:spMkLst>
            <pc:docMk/>
            <pc:sldMk cId="1222042166" sldId="363"/>
            <ac:spMk id="4144" creationId="{989BE678-777B-482A-A616-FEDC47B162E5}"/>
          </ac:spMkLst>
        </pc:spChg>
        <pc:spChg chg="add del">
          <ac:chgData name="Stuti Bimali" userId="4644d7535f3dedc6" providerId="LiveId" clId="{405014D1-1527-4E30-9D49-EE334E84E09F}" dt="2025-04-06T19:11:57.279" v="323" actId="26606"/>
          <ac:spMkLst>
            <pc:docMk/>
            <pc:sldMk cId="1222042166" sldId="363"/>
            <ac:spMk id="4147" creationId="{D28BE0C3-2102-4820-B88B-A448B1840D14}"/>
          </ac:spMkLst>
        </pc:spChg>
        <pc:spChg chg="add del">
          <ac:chgData name="Stuti Bimali" userId="4644d7535f3dedc6" providerId="LiveId" clId="{405014D1-1527-4E30-9D49-EE334E84E09F}" dt="2025-04-06T19:11:57.279" v="323" actId="26606"/>
          <ac:spMkLst>
            <pc:docMk/>
            <pc:sldMk cId="1222042166" sldId="363"/>
            <ac:spMk id="4148" creationId="{29787B81-C7DF-412B-A405-EF4454012DEE}"/>
          </ac:spMkLst>
        </pc:spChg>
        <pc:spChg chg="add del">
          <ac:chgData name="Stuti Bimali" userId="4644d7535f3dedc6" providerId="LiveId" clId="{405014D1-1527-4E30-9D49-EE334E84E09F}" dt="2025-04-06T19:31:04.263" v="496" actId="700"/>
          <ac:spMkLst>
            <pc:docMk/>
            <pc:sldMk cId="1222042166" sldId="363"/>
            <ac:spMk id="4152" creationId="{989BE678-777B-482A-A616-FEDC47B162E5}"/>
          </ac:spMkLst>
        </pc:spChg>
        <pc:spChg chg="add del">
          <ac:chgData name="Stuti Bimali" userId="4644d7535f3dedc6" providerId="LiveId" clId="{405014D1-1527-4E30-9D49-EE334E84E09F}" dt="2025-04-06T19:31:04.263" v="496" actId="700"/>
          <ac:spMkLst>
            <pc:docMk/>
            <pc:sldMk cId="1222042166" sldId="363"/>
            <ac:spMk id="4155" creationId="{D28BE0C3-2102-4820-B88B-A448B1840D14}"/>
          </ac:spMkLst>
        </pc:spChg>
        <pc:spChg chg="add del">
          <ac:chgData name="Stuti Bimali" userId="4644d7535f3dedc6" providerId="LiveId" clId="{405014D1-1527-4E30-9D49-EE334E84E09F}" dt="2025-04-06T19:31:04.263" v="496" actId="700"/>
          <ac:spMkLst>
            <pc:docMk/>
            <pc:sldMk cId="1222042166" sldId="363"/>
            <ac:spMk id="4156" creationId="{909FE742-1A27-4AEF-B5F0-F8C383EAB1D7}"/>
          </ac:spMkLst>
        </pc:spChg>
        <pc:graphicFrameChg chg="mod ord modGraphic">
          <ac:chgData name="Stuti Bimali" userId="4644d7535f3dedc6" providerId="LiveId" clId="{405014D1-1527-4E30-9D49-EE334E84E09F}" dt="2025-04-06T19:31:12.346" v="498" actId="1076"/>
          <ac:graphicFrameMkLst>
            <pc:docMk/>
            <pc:sldMk cId="1222042166" sldId="363"/>
            <ac:graphicFrameMk id="7" creationId="{E994AEEB-3426-6D6A-9226-37F998572012}"/>
          </ac:graphicFrameMkLst>
        </pc:graphicFrameChg>
        <pc:picChg chg="del">
          <ac:chgData name="Stuti Bimali" userId="4644d7535f3dedc6" providerId="LiveId" clId="{405014D1-1527-4E30-9D49-EE334E84E09F}" dt="2025-04-06T19:10:00.378" v="305" actId="26606"/>
          <ac:picMkLst>
            <pc:docMk/>
            <pc:sldMk cId="1222042166" sldId="363"/>
            <ac:picMk id="15" creationId="{9CD2319A-6FA9-4EFB-9EDF-7304467425E8}"/>
          </ac:picMkLst>
        </pc:picChg>
        <pc:picChg chg="del">
          <ac:chgData name="Stuti Bimali" userId="4644d7535f3dedc6" providerId="LiveId" clId="{405014D1-1527-4E30-9D49-EE334E84E09F}" dt="2025-04-06T19:10:11.869" v="306" actId="26606"/>
          <ac:picMkLst>
            <pc:docMk/>
            <pc:sldMk cId="1222042166" sldId="363"/>
            <ac:picMk id="34" creationId="{AA632AB4-3837-4FD0-8B62-0A18B573F46D}"/>
          </ac:picMkLst>
        </pc:picChg>
        <pc:picChg chg="add del">
          <ac:chgData name="Stuti Bimali" userId="4644d7535f3dedc6" providerId="LiveId" clId="{405014D1-1527-4E30-9D49-EE334E84E09F}" dt="2025-04-06T19:10:49.632" v="311" actId="26606"/>
          <ac:picMkLst>
            <pc:docMk/>
            <pc:sldMk cId="1222042166" sldId="363"/>
            <ac:picMk id="69" creationId="{F1B8F9CB-890B-4CB8-B503-188A763E2FC1}"/>
          </ac:picMkLst>
        </pc:picChg>
        <pc:picChg chg="add">
          <ac:chgData name="Stuti Bimali" userId="4644d7535f3dedc6" providerId="LiveId" clId="{405014D1-1527-4E30-9D49-EE334E84E09F}" dt="2025-04-06T19:11:45.953" v="319" actId="26606"/>
          <ac:picMkLst>
            <pc:docMk/>
            <pc:sldMk cId="1222042166" sldId="363"/>
            <ac:picMk id="81" creationId="{F1B8F9CB-890B-4CB8-B503-188A763E2FC1}"/>
          </ac:picMkLst>
        </pc:picChg>
        <pc:picChg chg="add del">
          <ac:chgData name="Stuti Bimali" userId="4644d7535f3dedc6" providerId="LiveId" clId="{405014D1-1527-4E30-9D49-EE334E84E09F}" dt="2025-04-06T19:11:57.457" v="324" actId="26606"/>
          <ac:picMkLst>
            <pc:docMk/>
            <pc:sldMk cId="1222042166" sldId="363"/>
            <ac:picMk id="82" creationId="{AA632AB4-3837-4FD0-8B62-0A18B573F46D}"/>
          </ac:picMkLst>
        </pc:picChg>
        <pc:picChg chg="add del">
          <ac:chgData name="Stuti Bimali" userId="4644d7535f3dedc6" providerId="LiveId" clId="{405014D1-1527-4E30-9D49-EE334E84E09F}" dt="2025-04-06T19:11:57.457" v="324" actId="26606"/>
          <ac:picMkLst>
            <pc:docMk/>
            <pc:sldMk cId="1222042166" sldId="363"/>
            <ac:picMk id="84" creationId="{9CD2319A-6FA9-4EFB-9EDF-7304467425E8}"/>
          </ac:picMkLst>
        </pc:picChg>
        <pc:picChg chg="add mod ord">
          <ac:chgData name="Stuti Bimali" userId="4644d7535f3dedc6" providerId="LiveId" clId="{405014D1-1527-4E30-9D49-EE334E84E09F}" dt="2025-04-06T19:12:40.236" v="333" actId="1076"/>
          <ac:picMkLst>
            <pc:docMk/>
            <pc:sldMk cId="1222042166" sldId="363"/>
            <ac:picMk id="4098" creationId="{3031ABEF-7D12-1BBD-67C5-AEE54B9BA009}"/>
          </ac:picMkLst>
        </pc:picChg>
        <pc:picChg chg="add del">
          <ac:chgData name="Stuti Bimali" userId="4644d7535f3dedc6" providerId="LiveId" clId="{405014D1-1527-4E30-9D49-EE334E84E09F}" dt="2025-04-06T19:11:39.877" v="315" actId="26606"/>
          <ac:picMkLst>
            <pc:docMk/>
            <pc:sldMk cId="1222042166" sldId="363"/>
            <ac:picMk id="4103" creationId="{DF19BAF3-7E20-4B9D-B544-BABAEEA1FA75}"/>
          </ac:picMkLst>
        </pc:picChg>
        <pc:picChg chg="del">
          <ac:chgData name="Stuti Bimali" userId="4644d7535f3dedc6" providerId="LiveId" clId="{405014D1-1527-4E30-9D49-EE334E84E09F}" dt="2025-04-06T19:11:39.877" v="315" actId="26606"/>
          <ac:picMkLst>
            <pc:docMk/>
            <pc:sldMk cId="1222042166" sldId="363"/>
            <ac:picMk id="4105" creationId="{950648F4-ABCD-4DF0-8641-76CFB2354721}"/>
          </ac:picMkLst>
        </pc:picChg>
        <pc:picChg chg="add del">
          <ac:chgData name="Stuti Bimali" userId="4644d7535f3dedc6" providerId="LiveId" clId="{405014D1-1527-4E30-9D49-EE334E84E09F}" dt="2025-04-06T19:11:39.877" v="315" actId="26606"/>
          <ac:picMkLst>
            <pc:docMk/>
            <pc:sldMk cId="1222042166" sldId="363"/>
            <ac:picMk id="4109" creationId="{CF1EB4BD-9C7E-4AA3-9681-C7EB0DA6250B}"/>
          </ac:picMkLst>
        </pc:picChg>
        <pc:picChg chg="add del">
          <ac:chgData name="Stuti Bimali" userId="4644d7535f3dedc6" providerId="LiveId" clId="{405014D1-1527-4E30-9D49-EE334E84E09F}" dt="2025-04-06T19:11:43.579" v="317" actId="26606"/>
          <ac:picMkLst>
            <pc:docMk/>
            <pc:sldMk cId="1222042166" sldId="363"/>
            <ac:picMk id="4117" creationId="{DF19BAF3-7E20-4B9D-B544-BABAEEA1FA75}"/>
          </ac:picMkLst>
        </pc:picChg>
        <pc:picChg chg="add del">
          <ac:chgData name="Stuti Bimali" userId="4644d7535f3dedc6" providerId="LiveId" clId="{405014D1-1527-4E30-9D49-EE334E84E09F}" dt="2025-04-06T19:11:43.579" v="317" actId="26606"/>
          <ac:picMkLst>
            <pc:docMk/>
            <pc:sldMk cId="1222042166" sldId="363"/>
            <ac:picMk id="4121" creationId="{94AAE3AA-3759-4D28-B0EF-575F25A5146C}"/>
          </ac:picMkLst>
        </pc:picChg>
        <pc:picChg chg="add del">
          <ac:chgData name="Stuti Bimali" userId="4644d7535f3dedc6" providerId="LiveId" clId="{405014D1-1527-4E30-9D49-EE334E84E09F}" dt="2025-04-06T19:11:45.953" v="319" actId="26606"/>
          <ac:picMkLst>
            <pc:docMk/>
            <pc:sldMk cId="1222042166" sldId="363"/>
            <ac:picMk id="4125" creationId="{DF19BAF3-7E20-4B9D-B544-BABAEEA1FA75}"/>
          </ac:picMkLst>
        </pc:picChg>
        <pc:picChg chg="add del">
          <ac:chgData name="Stuti Bimali" userId="4644d7535f3dedc6" providerId="LiveId" clId="{405014D1-1527-4E30-9D49-EE334E84E09F}" dt="2025-04-06T19:11:45.953" v="319" actId="26606"/>
          <ac:picMkLst>
            <pc:docMk/>
            <pc:sldMk cId="1222042166" sldId="363"/>
            <ac:picMk id="4128" creationId="{CF1EB4BD-9C7E-4AA3-9681-C7EB0DA6250B}"/>
          </ac:picMkLst>
        </pc:picChg>
        <pc:picChg chg="add del">
          <ac:chgData name="Stuti Bimali" userId="4644d7535f3dedc6" providerId="LiveId" clId="{405014D1-1527-4E30-9D49-EE334E84E09F}" dt="2025-04-06T19:11:47.603" v="321" actId="26606"/>
          <ac:picMkLst>
            <pc:docMk/>
            <pc:sldMk cId="1222042166" sldId="363"/>
            <ac:picMk id="4136" creationId="{CF1EB4BD-9C7E-4AA3-9681-C7EB0DA6250B}"/>
          </ac:picMkLst>
        </pc:picChg>
        <pc:picChg chg="add del">
          <ac:chgData name="Stuti Bimali" userId="4644d7535f3dedc6" providerId="LiveId" clId="{405014D1-1527-4E30-9D49-EE334E84E09F}" dt="2025-04-06T19:11:57.279" v="323" actId="26606"/>
          <ac:picMkLst>
            <pc:docMk/>
            <pc:sldMk cId="1222042166" sldId="363"/>
            <ac:picMk id="4143" creationId="{950648F4-ABCD-4DF0-8641-76CFB2354721}"/>
          </ac:picMkLst>
        </pc:picChg>
        <pc:picChg chg="add del">
          <ac:chgData name="Stuti Bimali" userId="4644d7535f3dedc6" providerId="LiveId" clId="{405014D1-1527-4E30-9D49-EE334E84E09F}" dt="2025-04-06T19:11:57.279" v="323" actId="26606"/>
          <ac:picMkLst>
            <pc:docMk/>
            <pc:sldMk cId="1222042166" sldId="363"/>
            <ac:picMk id="4145" creationId="{CF1EB4BD-9C7E-4AA3-9681-C7EB0DA6250B}"/>
          </ac:picMkLst>
        </pc:picChg>
        <pc:picChg chg="del">
          <ac:chgData name="Stuti Bimali" userId="4644d7535f3dedc6" providerId="LiveId" clId="{405014D1-1527-4E30-9D49-EE334E84E09F}" dt="2025-04-06T19:11:57.279" v="323" actId="26606"/>
          <ac:picMkLst>
            <pc:docMk/>
            <pc:sldMk cId="1222042166" sldId="363"/>
            <ac:picMk id="4146" creationId="{94AAE3AA-3759-4D28-B0EF-575F25A5146C}"/>
          </ac:picMkLst>
        </pc:picChg>
        <pc:picChg chg="del">
          <ac:chgData name="Stuti Bimali" userId="4644d7535f3dedc6" providerId="LiveId" clId="{405014D1-1527-4E30-9D49-EE334E84E09F}" dt="2025-04-06T19:31:04.263" v="496" actId="700"/>
          <ac:picMkLst>
            <pc:docMk/>
            <pc:sldMk cId="1222042166" sldId="363"/>
            <ac:picMk id="4150" creationId="{DF19BAF3-7E20-4B9D-B544-BABAEEA1FA75}"/>
          </ac:picMkLst>
        </pc:picChg>
        <pc:picChg chg="add del">
          <ac:chgData name="Stuti Bimali" userId="4644d7535f3dedc6" providerId="LiveId" clId="{405014D1-1527-4E30-9D49-EE334E84E09F}" dt="2025-04-06T19:31:04.263" v="496" actId="700"/>
          <ac:picMkLst>
            <pc:docMk/>
            <pc:sldMk cId="1222042166" sldId="363"/>
            <ac:picMk id="4151" creationId="{950648F4-ABCD-4DF0-8641-76CFB2354721}"/>
          </ac:picMkLst>
        </pc:picChg>
        <pc:picChg chg="del">
          <ac:chgData name="Stuti Bimali" userId="4644d7535f3dedc6" providerId="LiveId" clId="{405014D1-1527-4E30-9D49-EE334E84E09F}" dt="2025-04-06T19:31:04.263" v="496" actId="700"/>
          <ac:picMkLst>
            <pc:docMk/>
            <pc:sldMk cId="1222042166" sldId="363"/>
            <ac:picMk id="4153" creationId="{CF1EB4BD-9C7E-4AA3-9681-C7EB0DA6250B}"/>
          </ac:picMkLst>
        </pc:picChg>
        <pc:picChg chg="add del">
          <ac:chgData name="Stuti Bimali" userId="4644d7535f3dedc6" providerId="LiveId" clId="{405014D1-1527-4E30-9D49-EE334E84E09F}" dt="2025-04-06T19:31:04.263" v="496" actId="700"/>
          <ac:picMkLst>
            <pc:docMk/>
            <pc:sldMk cId="1222042166" sldId="363"/>
            <ac:picMk id="4154" creationId="{94AAE3AA-3759-4D28-B0EF-575F25A5146C}"/>
          </ac:picMkLst>
        </pc:picChg>
      </pc:sldChg>
      <pc:sldChg chg="addSp delSp modSp mod setBg">
        <pc:chgData name="Stuti Bimali" userId="4644d7535f3dedc6" providerId="LiveId" clId="{405014D1-1527-4E30-9D49-EE334E84E09F}" dt="2025-04-06T19:15:49.522" v="352" actId="113"/>
        <pc:sldMkLst>
          <pc:docMk/>
          <pc:sldMk cId="4053215334" sldId="364"/>
        </pc:sldMkLst>
        <pc:spChg chg="mod">
          <ac:chgData name="Stuti Bimali" userId="4644d7535f3dedc6" providerId="LiveId" clId="{405014D1-1527-4E30-9D49-EE334E84E09F}" dt="2025-04-06T19:15:49.522" v="352" actId="113"/>
          <ac:spMkLst>
            <pc:docMk/>
            <pc:sldMk cId="4053215334" sldId="364"/>
            <ac:spMk id="2" creationId="{3B198507-505E-AEA1-ECC8-374B2EDF19B8}"/>
          </ac:spMkLst>
        </pc:spChg>
        <pc:spChg chg="del mod">
          <ac:chgData name="Stuti Bimali" userId="4644d7535f3dedc6" providerId="LiveId" clId="{405014D1-1527-4E30-9D49-EE334E84E09F}" dt="2025-04-06T19:14:36.330" v="337" actId="26606"/>
          <ac:spMkLst>
            <pc:docMk/>
            <pc:sldMk cId="4053215334" sldId="364"/>
            <ac:spMk id="3" creationId="{CB9E708F-82E1-653A-BDFE-347324A255E0}"/>
          </ac:spMkLst>
        </pc:spChg>
        <pc:spChg chg="add del mod">
          <ac:chgData name="Stuti Bimali" userId="4644d7535f3dedc6" providerId="LiveId" clId="{405014D1-1527-4E30-9D49-EE334E84E09F}" dt="2025-04-06T19:09:09.557" v="302" actId="26606"/>
          <ac:spMkLst>
            <pc:docMk/>
            <pc:sldMk cId="4053215334" sldId="364"/>
            <ac:spMk id="5" creationId="{ED0D09B7-B07A-540D-806C-AE6F592A5B57}"/>
          </ac:spMkLst>
        </pc:spChg>
        <pc:spChg chg="add">
          <ac:chgData name="Stuti Bimali" userId="4644d7535f3dedc6" providerId="LiveId" clId="{405014D1-1527-4E30-9D49-EE334E84E09F}" dt="2025-04-06T19:09:09.557" v="302" actId="26606"/>
          <ac:spMkLst>
            <pc:docMk/>
            <pc:sldMk cId="4053215334" sldId="364"/>
            <ac:spMk id="3083" creationId="{989BE678-777B-482A-A616-FEDC47B162E5}"/>
          </ac:spMkLst>
        </pc:spChg>
        <pc:spChg chg="add">
          <ac:chgData name="Stuti Bimali" userId="4644d7535f3dedc6" providerId="LiveId" clId="{405014D1-1527-4E30-9D49-EE334E84E09F}" dt="2025-04-06T19:09:09.557" v="302" actId="26606"/>
          <ac:spMkLst>
            <pc:docMk/>
            <pc:sldMk cId="4053215334" sldId="364"/>
            <ac:spMk id="3089" creationId="{D28BE0C3-2102-4820-B88B-A448B1840D14}"/>
          </ac:spMkLst>
        </pc:spChg>
        <pc:spChg chg="add">
          <ac:chgData name="Stuti Bimali" userId="4644d7535f3dedc6" providerId="LiveId" clId="{405014D1-1527-4E30-9D49-EE334E84E09F}" dt="2025-04-06T19:09:09.557" v="302" actId="26606"/>
          <ac:spMkLst>
            <pc:docMk/>
            <pc:sldMk cId="4053215334" sldId="364"/>
            <ac:spMk id="3091" creationId="{29787B81-C7DF-412B-A405-EF4454012DEE}"/>
          </ac:spMkLst>
        </pc:spChg>
        <pc:graphicFrameChg chg="add mod modGraphic">
          <ac:chgData name="Stuti Bimali" userId="4644d7535f3dedc6" providerId="LiveId" clId="{405014D1-1527-4E30-9D49-EE334E84E09F}" dt="2025-04-06T19:15:38.656" v="351" actId="26606"/>
          <ac:graphicFrameMkLst>
            <pc:docMk/>
            <pc:sldMk cId="4053215334" sldId="364"/>
            <ac:graphicFrameMk id="3093" creationId="{8FA186FC-14C8-28B4-7D6A-36911EC60858}"/>
          </ac:graphicFrameMkLst>
        </pc:graphicFrameChg>
        <pc:picChg chg="del">
          <ac:chgData name="Stuti Bimali" userId="4644d7535f3dedc6" providerId="LiveId" clId="{405014D1-1527-4E30-9D49-EE334E84E09F}" dt="2025-04-06T19:09:03.094" v="301" actId="478"/>
          <ac:picMkLst>
            <pc:docMk/>
            <pc:sldMk cId="4053215334" sldId="364"/>
            <ac:picMk id="6" creationId="{5B65CF3C-C87C-5361-BB9F-5021149B9633}"/>
          </ac:picMkLst>
        </pc:picChg>
        <pc:picChg chg="add mod ord">
          <ac:chgData name="Stuti Bimali" userId="4644d7535f3dedc6" providerId="LiveId" clId="{405014D1-1527-4E30-9D49-EE334E84E09F}" dt="2025-04-06T19:09:09.557" v="302" actId="26606"/>
          <ac:picMkLst>
            <pc:docMk/>
            <pc:sldMk cId="4053215334" sldId="364"/>
            <ac:picMk id="3074" creationId="{9F6A95D7-78FD-B998-A867-84B10CA60AE8}"/>
          </ac:picMkLst>
        </pc:picChg>
        <pc:picChg chg="add">
          <ac:chgData name="Stuti Bimali" userId="4644d7535f3dedc6" providerId="LiveId" clId="{405014D1-1527-4E30-9D49-EE334E84E09F}" dt="2025-04-06T19:09:09.557" v="302" actId="26606"/>
          <ac:picMkLst>
            <pc:docMk/>
            <pc:sldMk cId="4053215334" sldId="364"/>
            <ac:picMk id="3081" creationId="{950648F4-ABCD-4DF0-8641-76CFB2354721}"/>
          </ac:picMkLst>
        </pc:picChg>
        <pc:picChg chg="add">
          <ac:chgData name="Stuti Bimali" userId="4644d7535f3dedc6" providerId="LiveId" clId="{405014D1-1527-4E30-9D49-EE334E84E09F}" dt="2025-04-06T19:09:09.557" v="302" actId="26606"/>
          <ac:picMkLst>
            <pc:docMk/>
            <pc:sldMk cId="4053215334" sldId="364"/>
            <ac:picMk id="3085" creationId="{CF1EB4BD-9C7E-4AA3-9681-C7EB0DA6250B}"/>
          </ac:picMkLst>
        </pc:picChg>
        <pc:picChg chg="add">
          <ac:chgData name="Stuti Bimali" userId="4644d7535f3dedc6" providerId="LiveId" clId="{405014D1-1527-4E30-9D49-EE334E84E09F}" dt="2025-04-06T19:09:09.557" v="302" actId="26606"/>
          <ac:picMkLst>
            <pc:docMk/>
            <pc:sldMk cId="4053215334" sldId="364"/>
            <ac:picMk id="3087" creationId="{94AAE3AA-3759-4D28-B0EF-575F25A5146C}"/>
          </ac:picMkLst>
        </pc:picChg>
      </pc:sldChg>
      <pc:sldChg chg="addSp delSp modSp mod setBg delDesignElem chgLayout">
        <pc:chgData name="Stuti Bimali" userId="4644d7535f3dedc6" providerId="LiveId" clId="{405014D1-1527-4E30-9D49-EE334E84E09F}" dt="2025-04-06T19:29:53.590" v="495" actId="313"/>
        <pc:sldMkLst>
          <pc:docMk/>
          <pc:sldMk cId="3756835926" sldId="365"/>
        </pc:sldMkLst>
        <pc:spChg chg="add mod">
          <ac:chgData name="Stuti Bimali" userId="4644d7535f3dedc6" providerId="LiveId" clId="{405014D1-1527-4E30-9D49-EE334E84E09F}" dt="2025-04-06T18:46:33.284" v="11" actId="21"/>
          <ac:spMkLst>
            <pc:docMk/>
            <pc:sldMk cId="3756835926" sldId="365"/>
            <ac:spMk id="5" creationId="{0D0DD1DA-C994-F3C8-CA3B-216C29751465}"/>
          </ac:spMkLst>
        </pc:spChg>
        <pc:spChg chg="add mod">
          <ac:chgData name="Stuti Bimali" userId="4644d7535f3dedc6" providerId="LiveId" clId="{405014D1-1527-4E30-9D49-EE334E84E09F}" dt="2025-04-06T18:47:04.813" v="48"/>
          <ac:spMkLst>
            <pc:docMk/>
            <pc:sldMk cId="3756835926" sldId="365"/>
            <ac:spMk id="6" creationId="{7A1D144B-5C2C-876A-4913-AC6DD6A5E497}"/>
          </ac:spMkLst>
        </pc:spChg>
        <pc:spChg chg="add mod">
          <ac:chgData name="Stuti Bimali" userId="4644d7535f3dedc6" providerId="LiveId" clId="{405014D1-1527-4E30-9D49-EE334E84E09F}" dt="2025-04-06T18:53:33.748" v="215" actId="113"/>
          <ac:spMkLst>
            <pc:docMk/>
            <pc:sldMk cId="3756835926" sldId="365"/>
            <ac:spMk id="8" creationId="{89665EE6-9C64-FBD4-0AFB-0578E16B5362}"/>
          </ac:spMkLst>
        </pc:spChg>
        <pc:spChg chg="add mod">
          <ac:chgData name="Stuti Bimali" userId="4644d7535f3dedc6" providerId="LiveId" clId="{405014D1-1527-4E30-9D49-EE334E84E09F}" dt="2025-04-06T18:53:21.753" v="214" actId="113"/>
          <ac:spMkLst>
            <pc:docMk/>
            <pc:sldMk cId="3756835926" sldId="365"/>
            <ac:spMk id="10" creationId="{213CA9B5-96E8-5240-4043-0B8EF2A2D37C}"/>
          </ac:spMkLst>
        </pc:spChg>
        <pc:spChg chg="add mod">
          <ac:chgData name="Stuti Bimali" userId="4644d7535f3dedc6" providerId="LiveId" clId="{405014D1-1527-4E30-9D49-EE334E84E09F}" dt="2025-04-06T18:53:01.497" v="213" actId="1076"/>
          <ac:spMkLst>
            <pc:docMk/>
            <pc:sldMk cId="3756835926" sldId="365"/>
            <ac:spMk id="11" creationId="{67F3E495-96E8-788B-6A79-4ABE7C1F6D81}"/>
          </ac:spMkLst>
        </pc:spChg>
        <pc:spChg chg="add mod">
          <ac:chgData name="Stuti Bimali" userId="4644d7535f3dedc6" providerId="LiveId" clId="{405014D1-1527-4E30-9D49-EE334E84E09F}" dt="2025-04-06T19:29:32.442" v="492" actId="1076"/>
          <ac:spMkLst>
            <pc:docMk/>
            <pc:sldMk cId="3756835926" sldId="365"/>
            <ac:spMk id="13" creationId="{E5E2A33B-DE27-FE52-6BAB-66FAF5AC0EE1}"/>
          </ac:spMkLst>
        </pc:spChg>
        <pc:spChg chg="add mod">
          <ac:chgData name="Stuti Bimali" userId="4644d7535f3dedc6" providerId="LiveId" clId="{405014D1-1527-4E30-9D49-EE334E84E09F}" dt="2025-04-06T19:29:53.590" v="495" actId="313"/>
          <ac:spMkLst>
            <pc:docMk/>
            <pc:sldMk cId="3756835926" sldId="365"/>
            <ac:spMk id="14" creationId="{644AB0CD-8D27-4CFF-090E-8AF7EFC44123}"/>
          </ac:spMkLst>
        </pc:spChg>
        <pc:spChg chg="add del">
          <ac:chgData name="Stuti Bimali" userId="4644d7535f3dedc6" providerId="LiveId" clId="{405014D1-1527-4E30-9D49-EE334E84E09F}" dt="2025-04-06T18:51:36.324" v="168" actId="700"/>
          <ac:spMkLst>
            <pc:docMk/>
            <pc:sldMk cId="3756835926" sldId="365"/>
            <ac:spMk id="1039" creationId="{DA1DAC79-DDBA-4382-9D43-6E5F685BE5FB}"/>
          </ac:spMkLst>
        </pc:spChg>
        <pc:spChg chg="add del">
          <ac:chgData name="Stuti Bimali" userId="4644d7535f3dedc6" providerId="LiveId" clId="{405014D1-1527-4E30-9D49-EE334E84E09F}" dt="2025-04-06T18:51:36.324" v="168" actId="700"/>
          <ac:spMkLst>
            <pc:docMk/>
            <pc:sldMk cId="3756835926" sldId="365"/>
            <ac:spMk id="1045" creationId="{6AACA73D-178F-4CFC-99E3-9F4FCBBDBA83}"/>
          </ac:spMkLst>
        </pc:spChg>
        <pc:picChg chg="add del mod">
          <ac:chgData name="Stuti Bimali" userId="4644d7535f3dedc6" providerId="LiveId" clId="{405014D1-1527-4E30-9D49-EE334E84E09F}" dt="2025-04-06T18:43:53.137" v="7" actId="478"/>
          <ac:picMkLst>
            <pc:docMk/>
            <pc:sldMk cId="3756835926" sldId="365"/>
            <ac:picMk id="1026" creationId="{014A1299-2867-A753-8258-A0E3B49E08A0}"/>
          </ac:picMkLst>
        </pc:picChg>
        <pc:picChg chg="add">
          <ac:chgData name="Stuti Bimali" userId="4644d7535f3dedc6" providerId="LiveId" clId="{405014D1-1527-4E30-9D49-EE334E84E09F}" dt="2025-04-06T18:42:11.442" v="5"/>
          <ac:picMkLst>
            <pc:docMk/>
            <pc:sldMk cId="3756835926" sldId="365"/>
            <ac:picMk id="1028" creationId="{C5396076-C34B-1CC7-7BB4-A76A0AEE643A}"/>
          </ac:picMkLst>
        </pc:picChg>
        <pc:picChg chg="add mod ord">
          <ac:chgData name="Stuti Bimali" userId="4644d7535f3dedc6" providerId="LiveId" clId="{405014D1-1527-4E30-9D49-EE334E84E09F}" dt="2025-04-06T18:50:23.388" v="157" actId="1076"/>
          <ac:picMkLst>
            <pc:docMk/>
            <pc:sldMk cId="3756835926" sldId="365"/>
            <ac:picMk id="1030" creationId="{6FBEFCE8-9D7B-E140-6098-DDBE5FB2CE0A}"/>
          </ac:picMkLst>
        </pc:picChg>
        <pc:picChg chg="add del">
          <ac:chgData name="Stuti Bimali" userId="4644d7535f3dedc6" providerId="LiveId" clId="{405014D1-1527-4E30-9D49-EE334E84E09F}" dt="2025-04-06T18:51:36.324" v="168" actId="700"/>
          <ac:picMkLst>
            <pc:docMk/>
            <pc:sldMk cId="3756835926" sldId="365"/>
            <ac:picMk id="1035" creationId="{5B89E5C5-A037-45B3-9D37-3658914D4799}"/>
          </ac:picMkLst>
        </pc:picChg>
        <pc:picChg chg="add del">
          <ac:chgData name="Stuti Bimali" userId="4644d7535f3dedc6" providerId="LiveId" clId="{405014D1-1527-4E30-9D49-EE334E84E09F}" dt="2025-04-06T18:51:36.324" v="168" actId="700"/>
          <ac:picMkLst>
            <pc:docMk/>
            <pc:sldMk cId="3756835926" sldId="365"/>
            <ac:picMk id="1037" creationId="{5ACB93B0-521E-443D-9750-AFCFDDB3E801}"/>
          </ac:picMkLst>
        </pc:picChg>
        <pc:picChg chg="add del">
          <ac:chgData name="Stuti Bimali" userId="4644d7535f3dedc6" providerId="LiveId" clId="{405014D1-1527-4E30-9D49-EE334E84E09F}" dt="2025-04-06T18:51:36.324" v="168" actId="700"/>
          <ac:picMkLst>
            <pc:docMk/>
            <pc:sldMk cId="3756835926" sldId="365"/>
            <ac:picMk id="1041" creationId="{E0880F10-995F-4F01-A83B-7ECDB7BE7905}"/>
          </ac:picMkLst>
        </pc:picChg>
        <pc:picChg chg="add del">
          <ac:chgData name="Stuti Bimali" userId="4644d7535f3dedc6" providerId="LiveId" clId="{405014D1-1527-4E30-9D49-EE334E84E09F}" dt="2025-04-06T18:51:36.324" v="168" actId="700"/>
          <ac:picMkLst>
            <pc:docMk/>
            <pc:sldMk cId="3756835926" sldId="365"/>
            <ac:picMk id="1043" creationId="{A2D49266-1F08-40F2-B0E1-1D919DCB5780}"/>
          </ac:picMkLst>
        </pc:picChg>
      </pc:sldChg>
      <pc:sldChg chg="new del">
        <pc:chgData name="Stuti Bimali" userId="4644d7535f3dedc6" providerId="LiveId" clId="{405014D1-1527-4E30-9D49-EE334E84E09F}" dt="2025-04-06T19:21:24.594" v="413" actId="47"/>
        <pc:sldMkLst>
          <pc:docMk/>
          <pc:sldMk cId="4054445648" sldId="366"/>
        </pc:sldMkLst>
      </pc:sldChg>
      <pc:sldChg chg="addSp delSp modSp new mod setBg modClrScheme setClrOvrMap delDesignElem chgLayout">
        <pc:chgData name="Stuti Bimali" userId="4644d7535f3dedc6" providerId="LiveId" clId="{405014D1-1527-4E30-9D49-EE334E84E09F}" dt="2025-04-06T20:04:51.319" v="546" actId="27636"/>
        <pc:sldMkLst>
          <pc:docMk/>
          <pc:sldMk cId="3660492515" sldId="367"/>
        </pc:sldMkLst>
        <pc:spChg chg="del mod">
          <ac:chgData name="Stuti Bimali" userId="4644d7535f3dedc6" providerId="LiveId" clId="{405014D1-1527-4E30-9D49-EE334E84E09F}" dt="2025-04-06T19:22:06.551" v="418" actId="478"/>
          <ac:spMkLst>
            <pc:docMk/>
            <pc:sldMk cId="3660492515" sldId="367"/>
            <ac:spMk id="2" creationId="{938BEA46-82B4-BE96-5B33-16AF115A39F3}"/>
          </ac:spMkLst>
        </pc:spChg>
        <pc:spChg chg="add del mod">
          <ac:chgData name="Stuti Bimali" userId="4644d7535f3dedc6" providerId="LiveId" clId="{405014D1-1527-4E30-9D49-EE334E84E09F}" dt="2025-04-06T19:24:30.935" v="467" actId="26606"/>
          <ac:spMkLst>
            <pc:docMk/>
            <pc:sldMk cId="3660492515" sldId="367"/>
            <ac:spMk id="3" creationId="{82B854CF-6955-5BE1-E6E1-C1672F55D0D4}"/>
          </ac:spMkLst>
        </pc:spChg>
        <pc:spChg chg="add del mod">
          <ac:chgData name="Stuti Bimali" userId="4644d7535f3dedc6" providerId="LiveId" clId="{405014D1-1527-4E30-9D49-EE334E84E09F}" dt="2025-04-06T19:22:10.618" v="420" actId="478"/>
          <ac:spMkLst>
            <pc:docMk/>
            <pc:sldMk cId="3660492515" sldId="367"/>
            <ac:spMk id="5" creationId="{0B1AF1EE-19AE-491A-4B51-91C3AF94DA2D}"/>
          </ac:spMkLst>
        </pc:spChg>
        <pc:spChg chg="add mod">
          <ac:chgData name="Stuti Bimali" userId="4644d7535f3dedc6" providerId="LiveId" clId="{405014D1-1527-4E30-9D49-EE334E84E09F}" dt="2025-04-06T19:33:50.770" v="520" actId="1076"/>
          <ac:spMkLst>
            <pc:docMk/>
            <pc:sldMk cId="3660492515" sldId="367"/>
            <ac:spMk id="6" creationId="{207EFD7F-5D78-85FA-54F6-A53F24DEB060}"/>
          </ac:spMkLst>
        </pc:spChg>
        <pc:spChg chg="add del">
          <ac:chgData name="Stuti Bimali" userId="4644d7535f3dedc6" providerId="LiveId" clId="{405014D1-1527-4E30-9D49-EE334E84E09F}" dt="2025-04-06T19:24:30.878" v="466" actId="26606"/>
          <ac:spMkLst>
            <pc:docMk/>
            <pc:sldMk cId="3660492515" sldId="367"/>
            <ac:spMk id="16" creationId="{C393B4A7-6ABF-423D-A762-3CDB4897A833}"/>
          </ac:spMkLst>
        </pc:spChg>
        <pc:spChg chg="add del">
          <ac:chgData name="Stuti Bimali" userId="4644d7535f3dedc6" providerId="LiveId" clId="{405014D1-1527-4E30-9D49-EE334E84E09F}" dt="2025-04-06T19:24:30.878" v="466" actId="26606"/>
          <ac:spMkLst>
            <pc:docMk/>
            <pc:sldMk cId="3660492515" sldId="367"/>
            <ac:spMk id="22" creationId="{01AD250C-F2EA-449F-9B14-DF5BB674C500}"/>
          </ac:spMkLst>
        </pc:spChg>
        <pc:spChg chg="add del">
          <ac:chgData name="Stuti Bimali" userId="4644d7535f3dedc6" providerId="LiveId" clId="{405014D1-1527-4E30-9D49-EE334E84E09F}" dt="2025-04-06T19:24:30.878" v="466" actId="26606"/>
          <ac:spMkLst>
            <pc:docMk/>
            <pc:sldMk cId="3660492515" sldId="367"/>
            <ac:spMk id="24" creationId="{ABE6F9A3-300E-47F5-B41C-C8C5E758DE7C}"/>
          </ac:spMkLst>
        </pc:spChg>
        <pc:spChg chg="add del">
          <ac:chgData name="Stuti Bimali" userId="4644d7535f3dedc6" providerId="LiveId" clId="{405014D1-1527-4E30-9D49-EE334E84E09F}" dt="2025-04-06T19:24:30.878" v="466" actId="26606"/>
          <ac:spMkLst>
            <pc:docMk/>
            <pc:sldMk cId="3660492515" sldId="367"/>
            <ac:spMk id="26" creationId="{61B4701B-39FE-43B8-86AA-D6B8789C2207}"/>
          </ac:spMkLst>
        </pc:spChg>
        <pc:spChg chg="add del">
          <ac:chgData name="Stuti Bimali" userId="4644d7535f3dedc6" providerId="LiveId" clId="{405014D1-1527-4E30-9D49-EE334E84E09F}" dt="2025-04-06T19:24:30.878" v="466" actId="26606"/>
          <ac:spMkLst>
            <pc:docMk/>
            <pc:sldMk cId="3660492515" sldId="367"/>
            <ac:spMk id="28" creationId="{E9A7EF13-49FA-4355-971A-34B065F35022}"/>
          </ac:spMkLst>
        </pc:spChg>
        <pc:spChg chg="add del">
          <ac:chgData name="Stuti Bimali" userId="4644d7535f3dedc6" providerId="LiveId" clId="{405014D1-1527-4E30-9D49-EE334E84E09F}" dt="2025-04-06T19:24:30.878" v="466" actId="26606"/>
          <ac:spMkLst>
            <pc:docMk/>
            <pc:sldMk cId="3660492515" sldId="367"/>
            <ac:spMk id="30" creationId="{92CF3C3E-0F7B-4F0C-8EBD-BDD38E9C66F5}"/>
          </ac:spMkLst>
        </pc:spChg>
        <pc:spChg chg="add del">
          <ac:chgData name="Stuti Bimali" userId="4644d7535f3dedc6" providerId="LiveId" clId="{405014D1-1527-4E30-9D49-EE334E84E09F}" dt="2025-04-06T19:31:33.999" v="500" actId="700"/>
          <ac:spMkLst>
            <pc:docMk/>
            <pc:sldMk cId="3660492515" sldId="367"/>
            <ac:spMk id="34" creationId="{989BE678-777B-482A-A616-FEDC47B162E5}"/>
          </ac:spMkLst>
        </pc:spChg>
        <pc:spChg chg="add del">
          <ac:chgData name="Stuti Bimali" userId="4644d7535f3dedc6" providerId="LiveId" clId="{405014D1-1527-4E30-9D49-EE334E84E09F}" dt="2025-04-06T19:31:33.999" v="500" actId="700"/>
          <ac:spMkLst>
            <pc:docMk/>
            <pc:sldMk cId="3660492515" sldId="367"/>
            <ac:spMk id="37" creationId="{D28BE0C3-2102-4820-B88B-A448B1840D14}"/>
          </ac:spMkLst>
        </pc:spChg>
        <pc:spChg chg="add mod ord">
          <ac:chgData name="Stuti Bimali" userId="4644d7535f3dedc6" providerId="LiveId" clId="{405014D1-1527-4E30-9D49-EE334E84E09F}" dt="2025-04-06T20:04:51.319" v="546" actId="27636"/>
          <ac:spMkLst>
            <pc:docMk/>
            <pc:sldMk cId="3660492515" sldId="367"/>
            <ac:spMk id="39" creationId="{82B854CF-6955-5BE1-E6E1-C1672F55D0D4}"/>
          </ac:spMkLst>
        </pc:spChg>
        <pc:spChg chg="add del">
          <ac:chgData name="Stuti Bimali" userId="4644d7535f3dedc6" providerId="LiveId" clId="{405014D1-1527-4E30-9D49-EE334E84E09F}" dt="2025-04-06T19:33:06.301" v="512" actId="26606"/>
          <ac:spMkLst>
            <pc:docMk/>
            <pc:sldMk cId="3660492515" sldId="367"/>
            <ac:spMk id="5133" creationId="{989BE678-777B-482A-A616-FEDC47B162E5}"/>
          </ac:spMkLst>
        </pc:spChg>
        <pc:spChg chg="add del">
          <ac:chgData name="Stuti Bimali" userId="4644d7535f3dedc6" providerId="LiveId" clId="{405014D1-1527-4E30-9D49-EE334E84E09F}" dt="2025-04-06T19:33:06.301" v="512" actId="26606"/>
          <ac:spMkLst>
            <pc:docMk/>
            <pc:sldMk cId="3660492515" sldId="367"/>
            <ac:spMk id="5139" creationId="{D28BE0C3-2102-4820-B88B-A448B1840D14}"/>
          </ac:spMkLst>
        </pc:spChg>
        <pc:spChg chg="add del">
          <ac:chgData name="Stuti Bimali" userId="4644d7535f3dedc6" providerId="LiveId" clId="{405014D1-1527-4E30-9D49-EE334E84E09F}" dt="2025-04-06T19:33:06.301" v="512" actId="26606"/>
          <ac:spMkLst>
            <pc:docMk/>
            <pc:sldMk cId="3660492515" sldId="367"/>
            <ac:spMk id="5141" creationId="{C8A3C342-1D03-412F-8DD3-BF519E8E0AE9}"/>
          </ac:spMkLst>
        </pc:spChg>
        <pc:spChg chg="add del">
          <ac:chgData name="Stuti Bimali" userId="4644d7535f3dedc6" providerId="LiveId" clId="{405014D1-1527-4E30-9D49-EE334E84E09F}" dt="2025-04-06T19:33:06.301" v="512" actId="26606"/>
          <ac:spMkLst>
            <pc:docMk/>
            <pc:sldMk cId="3660492515" sldId="367"/>
            <ac:spMk id="5143" creationId="{81CC9B02-E087-4350-AEBD-2C3CF001AF01}"/>
          </ac:spMkLst>
        </pc:spChg>
        <pc:spChg chg="add del">
          <ac:chgData name="Stuti Bimali" userId="4644d7535f3dedc6" providerId="LiveId" clId="{405014D1-1527-4E30-9D49-EE334E84E09F}" dt="2025-04-06T19:33:06.301" v="512" actId="26606"/>
          <ac:spMkLst>
            <pc:docMk/>
            <pc:sldMk cId="3660492515" sldId="367"/>
            <ac:spMk id="5145" creationId="{D6F18ACE-6E82-4ADC-8A2F-A1771B309B16}"/>
          </ac:spMkLst>
        </pc:spChg>
        <pc:spChg chg="add del">
          <ac:chgData name="Stuti Bimali" userId="4644d7535f3dedc6" providerId="LiveId" clId="{405014D1-1527-4E30-9D49-EE334E84E09F}" dt="2025-04-06T19:33:17.206" v="514" actId="26606"/>
          <ac:spMkLst>
            <pc:docMk/>
            <pc:sldMk cId="3660492515" sldId="367"/>
            <ac:spMk id="5154" creationId="{989BE678-777B-482A-A616-FEDC47B162E5}"/>
          </ac:spMkLst>
        </pc:spChg>
        <pc:spChg chg="add del">
          <ac:chgData name="Stuti Bimali" userId="4644d7535f3dedc6" providerId="LiveId" clId="{405014D1-1527-4E30-9D49-EE334E84E09F}" dt="2025-04-06T19:33:17.206" v="514" actId="26606"/>
          <ac:spMkLst>
            <pc:docMk/>
            <pc:sldMk cId="3660492515" sldId="367"/>
            <ac:spMk id="5160" creationId="{D28BE0C3-2102-4820-B88B-A448B1840D14}"/>
          </ac:spMkLst>
        </pc:spChg>
        <pc:spChg chg="add del">
          <ac:chgData name="Stuti Bimali" userId="4644d7535f3dedc6" providerId="LiveId" clId="{405014D1-1527-4E30-9D49-EE334E84E09F}" dt="2025-04-06T19:33:17.206" v="514" actId="26606"/>
          <ac:spMkLst>
            <pc:docMk/>
            <pc:sldMk cId="3660492515" sldId="367"/>
            <ac:spMk id="5162" creationId="{A26E2FAE-FA60-497B-B2CB-7702C6FF3A3F}"/>
          </ac:spMkLst>
        </pc:spChg>
        <pc:spChg chg="add del">
          <ac:chgData name="Stuti Bimali" userId="4644d7535f3dedc6" providerId="LiveId" clId="{405014D1-1527-4E30-9D49-EE334E84E09F}" dt="2025-04-06T19:33:26.769" v="515" actId="700"/>
          <ac:spMkLst>
            <pc:docMk/>
            <pc:sldMk cId="3660492515" sldId="367"/>
            <ac:spMk id="5171" creationId="{989BE678-777B-482A-A616-FEDC47B162E5}"/>
          </ac:spMkLst>
        </pc:spChg>
        <pc:spChg chg="add del">
          <ac:chgData name="Stuti Bimali" userId="4644d7535f3dedc6" providerId="LiveId" clId="{405014D1-1527-4E30-9D49-EE334E84E09F}" dt="2025-04-06T19:33:26.769" v="515" actId="700"/>
          <ac:spMkLst>
            <pc:docMk/>
            <pc:sldMk cId="3660492515" sldId="367"/>
            <ac:spMk id="5177" creationId="{D28BE0C3-2102-4820-B88B-A448B1840D14}"/>
          </ac:spMkLst>
        </pc:spChg>
        <pc:picChg chg="add del">
          <ac:chgData name="Stuti Bimali" userId="4644d7535f3dedc6" providerId="LiveId" clId="{405014D1-1527-4E30-9D49-EE334E84E09F}" dt="2025-04-06T19:24:30.878" v="466" actId="26606"/>
          <ac:picMkLst>
            <pc:docMk/>
            <pc:sldMk cId="3660492515" sldId="367"/>
            <ac:picMk id="12" creationId="{F1B8F9CB-890B-4CB8-B503-188A763E2FC1}"/>
          </ac:picMkLst>
        </pc:picChg>
        <pc:picChg chg="add del">
          <ac:chgData name="Stuti Bimali" userId="4644d7535f3dedc6" providerId="LiveId" clId="{405014D1-1527-4E30-9D49-EE334E84E09F}" dt="2025-04-06T19:24:30.878" v="466" actId="26606"/>
          <ac:picMkLst>
            <pc:docMk/>
            <pc:sldMk cId="3660492515" sldId="367"/>
            <ac:picMk id="18" creationId="{9CD2319A-6FA9-4EFB-9EDF-7304467425E8}"/>
          </ac:picMkLst>
        </pc:picChg>
        <pc:picChg chg="add del">
          <ac:chgData name="Stuti Bimali" userId="4644d7535f3dedc6" providerId="LiveId" clId="{405014D1-1527-4E30-9D49-EE334E84E09F}" dt="2025-04-06T19:31:33.999" v="500" actId="700"/>
          <ac:picMkLst>
            <pc:docMk/>
            <pc:sldMk cId="3660492515" sldId="367"/>
            <ac:picMk id="32" creationId="{DF19BAF3-7E20-4B9D-B544-BABAEEA1FA75}"/>
          </ac:picMkLst>
        </pc:picChg>
        <pc:picChg chg="add del">
          <ac:chgData name="Stuti Bimali" userId="4644d7535f3dedc6" providerId="LiveId" clId="{405014D1-1527-4E30-9D49-EE334E84E09F}" dt="2025-04-06T19:31:33.999" v="500" actId="700"/>
          <ac:picMkLst>
            <pc:docMk/>
            <pc:sldMk cId="3660492515" sldId="367"/>
            <ac:picMk id="33" creationId="{950648F4-ABCD-4DF0-8641-76CFB2354721}"/>
          </ac:picMkLst>
        </pc:picChg>
        <pc:picChg chg="add del">
          <ac:chgData name="Stuti Bimali" userId="4644d7535f3dedc6" providerId="LiveId" clId="{405014D1-1527-4E30-9D49-EE334E84E09F}" dt="2025-04-06T19:31:33.999" v="500" actId="700"/>
          <ac:picMkLst>
            <pc:docMk/>
            <pc:sldMk cId="3660492515" sldId="367"/>
            <ac:picMk id="35" creationId="{CF1EB4BD-9C7E-4AA3-9681-C7EB0DA6250B}"/>
          </ac:picMkLst>
        </pc:picChg>
        <pc:picChg chg="add del">
          <ac:chgData name="Stuti Bimali" userId="4644d7535f3dedc6" providerId="LiveId" clId="{405014D1-1527-4E30-9D49-EE334E84E09F}" dt="2025-04-06T19:31:33.999" v="500" actId="700"/>
          <ac:picMkLst>
            <pc:docMk/>
            <pc:sldMk cId="3660492515" sldId="367"/>
            <ac:picMk id="36" creationId="{94AAE3AA-3759-4D28-B0EF-575F25A5146C}"/>
          </ac:picMkLst>
        </pc:picChg>
        <pc:picChg chg="add del">
          <ac:chgData name="Stuti Bimali" userId="4644d7535f3dedc6" providerId="LiveId" clId="{405014D1-1527-4E30-9D49-EE334E84E09F}" dt="2025-04-06T19:31:58.961" v="503" actId="478"/>
          <ac:picMkLst>
            <pc:docMk/>
            <pc:sldMk cId="3660492515" sldId="367"/>
            <ac:picMk id="38" creationId="{6719411B-4775-A6D9-44D6-F8B08B54DA4D}"/>
          </ac:picMkLst>
        </pc:picChg>
        <pc:picChg chg="add del">
          <ac:chgData name="Stuti Bimali" userId="4644d7535f3dedc6" providerId="LiveId" clId="{405014D1-1527-4E30-9D49-EE334E84E09F}" dt="2025-04-06T19:31:58.961" v="503" actId="478"/>
          <ac:picMkLst>
            <pc:docMk/>
            <pc:sldMk cId="3660492515" sldId="367"/>
            <ac:picMk id="5122" creationId="{13364E74-D5FE-8218-A2BA-53B569926036}"/>
          </ac:picMkLst>
        </pc:picChg>
        <pc:picChg chg="add mod ord">
          <ac:chgData name="Stuti Bimali" userId="4644d7535f3dedc6" providerId="LiveId" clId="{405014D1-1527-4E30-9D49-EE334E84E09F}" dt="2025-04-06T19:33:59.746" v="522" actId="14100"/>
          <ac:picMkLst>
            <pc:docMk/>
            <pc:sldMk cId="3660492515" sldId="367"/>
            <ac:picMk id="5124" creationId="{3A8DFF5B-2180-80C5-951A-CEA1C635851A}"/>
          </ac:picMkLst>
        </pc:picChg>
        <pc:picChg chg="add">
          <ac:chgData name="Stuti Bimali" userId="4644d7535f3dedc6" providerId="LiveId" clId="{405014D1-1527-4E30-9D49-EE334E84E09F}" dt="2025-04-06T19:32:39.377" v="505" actId="26606"/>
          <ac:picMkLst>
            <pc:docMk/>
            <pc:sldMk cId="3660492515" sldId="367"/>
            <ac:picMk id="5131" creationId="{950648F4-ABCD-4DF0-8641-76CFB2354721}"/>
          </ac:picMkLst>
        </pc:picChg>
        <pc:picChg chg="add">
          <ac:chgData name="Stuti Bimali" userId="4644d7535f3dedc6" providerId="LiveId" clId="{405014D1-1527-4E30-9D49-EE334E84E09F}" dt="2025-04-06T19:32:39.377" v="505" actId="26606"/>
          <ac:picMkLst>
            <pc:docMk/>
            <pc:sldMk cId="3660492515" sldId="367"/>
            <ac:picMk id="5135" creationId="{CF1EB4BD-9C7E-4AA3-9681-C7EB0DA6250B}"/>
          </ac:picMkLst>
        </pc:picChg>
        <pc:picChg chg="del">
          <ac:chgData name="Stuti Bimali" userId="4644d7535f3dedc6" providerId="LiveId" clId="{405014D1-1527-4E30-9D49-EE334E84E09F}" dt="2025-04-06T19:33:17.206" v="514" actId="26606"/>
          <ac:picMkLst>
            <pc:docMk/>
            <pc:sldMk cId="3660492515" sldId="367"/>
            <ac:picMk id="5156" creationId="{CF1EB4BD-9C7E-4AA3-9681-C7EB0DA6250B}"/>
          </ac:picMkLst>
        </pc:picChg>
        <pc:picChg chg="del">
          <ac:chgData name="Stuti Bimali" userId="4644d7535f3dedc6" providerId="LiveId" clId="{405014D1-1527-4E30-9D49-EE334E84E09F}" dt="2025-04-06T19:33:26.769" v="515" actId="700"/>
          <ac:picMkLst>
            <pc:docMk/>
            <pc:sldMk cId="3660492515" sldId="367"/>
            <ac:picMk id="5167" creationId="{DF19BAF3-7E20-4B9D-B544-BABAEEA1FA75}"/>
          </ac:picMkLst>
        </pc:picChg>
        <pc:picChg chg="del">
          <ac:chgData name="Stuti Bimali" userId="4644d7535f3dedc6" providerId="LiveId" clId="{405014D1-1527-4E30-9D49-EE334E84E09F}" dt="2025-04-06T19:33:26.769" v="515" actId="700"/>
          <ac:picMkLst>
            <pc:docMk/>
            <pc:sldMk cId="3660492515" sldId="367"/>
            <ac:picMk id="5169" creationId="{950648F4-ABCD-4DF0-8641-76CFB2354721}"/>
          </ac:picMkLst>
        </pc:picChg>
        <pc:picChg chg="add del">
          <ac:chgData name="Stuti Bimali" userId="4644d7535f3dedc6" providerId="LiveId" clId="{405014D1-1527-4E30-9D49-EE334E84E09F}" dt="2025-04-06T19:33:26.769" v="515" actId="700"/>
          <ac:picMkLst>
            <pc:docMk/>
            <pc:sldMk cId="3660492515" sldId="367"/>
            <ac:picMk id="5173" creationId="{CF1EB4BD-9C7E-4AA3-9681-C7EB0DA6250B}"/>
          </ac:picMkLst>
        </pc:picChg>
        <pc:picChg chg="del">
          <ac:chgData name="Stuti Bimali" userId="4644d7535f3dedc6" providerId="LiveId" clId="{405014D1-1527-4E30-9D49-EE334E84E09F}" dt="2025-04-06T19:33:26.769" v="515" actId="700"/>
          <ac:picMkLst>
            <pc:docMk/>
            <pc:sldMk cId="3660492515" sldId="367"/>
            <ac:picMk id="5175" creationId="{94AAE3AA-3759-4D28-B0EF-575F25A5146C}"/>
          </ac:picMkLst>
        </pc:picChg>
      </pc:sldChg>
      <pc:sldMasterChg chg="addSldLayout delSldLayout">
        <pc:chgData name="Stuti Bimali" userId="4644d7535f3dedc6" providerId="LiveId" clId="{405014D1-1527-4E30-9D49-EE334E84E09F}" dt="2025-04-06T19:04:07.046" v="284" actId="47"/>
        <pc:sldMasterMkLst>
          <pc:docMk/>
          <pc:sldMasterMk cId="454154089" sldId="2147483863"/>
        </pc:sldMasterMkLst>
        <pc:sldLayoutChg chg="add del">
          <pc:chgData name="Stuti Bimali" userId="4644d7535f3dedc6" providerId="LiveId" clId="{405014D1-1527-4E30-9D49-EE334E84E09F}" dt="2025-04-06T19:04:07.046" v="284" actId="47"/>
          <pc:sldLayoutMkLst>
            <pc:docMk/>
            <pc:sldMasterMk cId="454154089" sldId="2147483863"/>
            <pc:sldLayoutMk cId="1045193334" sldId="2147483884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EE5D01-0C9C-4B2A-B65E-BE19A428DF0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2A213F4-9ABD-48B4-AFCC-CA0E20B279B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Project Objectives</a:t>
          </a:r>
          <a:endParaRPr lang="en-US"/>
        </a:p>
      </dgm:t>
    </dgm:pt>
    <dgm:pt modelId="{2A5A97D0-0541-41FB-BE85-384F661A4116}" type="parTrans" cxnId="{650B3DA1-2026-4873-949A-55BD578997AA}">
      <dgm:prSet/>
      <dgm:spPr/>
      <dgm:t>
        <a:bodyPr/>
        <a:lstStyle/>
        <a:p>
          <a:endParaRPr lang="en-US"/>
        </a:p>
      </dgm:t>
    </dgm:pt>
    <dgm:pt modelId="{C3DBA097-F080-45EC-B161-651F5F67CCA6}" type="sibTrans" cxnId="{650B3DA1-2026-4873-949A-55BD578997AA}">
      <dgm:prSet/>
      <dgm:spPr/>
      <dgm:t>
        <a:bodyPr/>
        <a:lstStyle/>
        <a:p>
          <a:endParaRPr lang="en-US"/>
        </a:p>
      </dgm:t>
    </dgm:pt>
    <dgm:pt modelId="{FE3B2767-29CE-498D-A989-CED069EBEE3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Approach</a:t>
          </a:r>
          <a:endParaRPr lang="en-US"/>
        </a:p>
      </dgm:t>
    </dgm:pt>
    <dgm:pt modelId="{AB146910-B6D9-4EB0-9078-5E2A3F6E4656}" type="parTrans" cxnId="{49B220FF-794F-453F-9087-C1D3C6F8A00B}">
      <dgm:prSet/>
      <dgm:spPr/>
      <dgm:t>
        <a:bodyPr/>
        <a:lstStyle/>
        <a:p>
          <a:endParaRPr lang="en-US"/>
        </a:p>
      </dgm:t>
    </dgm:pt>
    <dgm:pt modelId="{74C226DB-2974-46A3-BAF5-F67C984792B0}" type="sibTrans" cxnId="{49B220FF-794F-453F-9087-C1D3C6F8A00B}">
      <dgm:prSet/>
      <dgm:spPr/>
      <dgm:t>
        <a:bodyPr/>
        <a:lstStyle/>
        <a:p>
          <a:endParaRPr lang="en-US"/>
        </a:p>
      </dgm:t>
    </dgm:pt>
    <dgm:pt modelId="{34743370-7D5A-40FC-963B-45560FAA843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Deliverables</a:t>
          </a:r>
          <a:endParaRPr lang="en-US"/>
        </a:p>
      </dgm:t>
    </dgm:pt>
    <dgm:pt modelId="{EEB46CDD-4E7A-463B-A980-01CBA5A27CBD}" type="parTrans" cxnId="{1D756C44-DFFD-4B09-804E-4E55D151D8A0}">
      <dgm:prSet/>
      <dgm:spPr/>
      <dgm:t>
        <a:bodyPr/>
        <a:lstStyle/>
        <a:p>
          <a:endParaRPr lang="en-US"/>
        </a:p>
      </dgm:t>
    </dgm:pt>
    <dgm:pt modelId="{63AE0E5B-0FB7-44F3-9170-135F8F718EC2}" type="sibTrans" cxnId="{1D756C44-DFFD-4B09-804E-4E55D151D8A0}">
      <dgm:prSet/>
      <dgm:spPr/>
      <dgm:t>
        <a:bodyPr/>
        <a:lstStyle/>
        <a:p>
          <a:endParaRPr lang="en-US"/>
        </a:p>
      </dgm:t>
    </dgm:pt>
    <dgm:pt modelId="{DEFA14F7-9EF6-45E8-A02B-D2D1255F1D5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Evaluation Methodology</a:t>
          </a:r>
          <a:endParaRPr lang="en-US"/>
        </a:p>
      </dgm:t>
    </dgm:pt>
    <dgm:pt modelId="{262B11DC-8E97-4D72-8AE1-85507827B1C0}" type="parTrans" cxnId="{66CFE0F6-2C6C-4FB5-92C9-8764E6679EA8}">
      <dgm:prSet/>
      <dgm:spPr/>
      <dgm:t>
        <a:bodyPr/>
        <a:lstStyle/>
        <a:p>
          <a:endParaRPr lang="en-US"/>
        </a:p>
      </dgm:t>
    </dgm:pt>
    <dgm:pt modelId="{3D17F7B4-B44D-4EFF-8F7B-2C7C16965FC6}" type="sibTrans" cxnId="{66CFE0F6-2C6C-4FB5-92C9-8764E6679EA8}">
      <dgm:prSet/>
      <dgm:spPr/>
      <dgm:t>
        <a:bodyPr/>
        <a:lstStyle/>
        <a:p>
          <a:endParaRPr lang="en-US"/>
        </a:p>
      </dgm:t>
    </dgm:pt>
    <dgm:pt modelId="{70DD036B-B7AF-4854-B0BC-14B0767C67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Research Background</a:t>
          </a:r>
        </a:p>
      </dgm:t>
    </dgm:pt>
    <dgm:pt modelId="{6AD277CD-576C-4F1B-BC70-7277CC5F0066}" type="parTrans" cxnId="{BC5D4A39-E776-4DC4-9ACF-5D680D1AE414}">
      <dgm:prSet/>
      <dgm:spPr/>
      <dgm:t>
        <a:bodyPr/>
        <a:lstStyle/>
        <a:p>
          <a:endParaRPr lang="en-US"/>
        </a:p>
      </dgm:t>
    </dgm:pt>
    <dgm:pt modelId="{44599EB3-4F23-4ADB-8064-598F64A60DDF}" type="sibTrans" cxnId="{BC5D4A39-E776-4DC4-9ACF-5D680D1AE414}">
      <dgm:prSet/>
      <dgm:spPr/>
      <dgm:t>
        <a:bodyPr/>
        <a:lstStyle/>
        <a:p>
          <a:endParaRPr lang="en-US"/>
        </a:p>
      </dgm:t>
    </dgm:pt>
    <dgm:pt modelId="{C555E135-89BE-4FFA-9F94-20999B86CC52}" type="pres">
      <dgm:prSet presAssocID="{C9EE5D01-0C9C-4B2A-B65E-BE19A428DF0F}" presName="root" presStyleCnt="0">
        <dgm:presLayoutVars>
          <dgm:dir/>
          <dgm:resizeHandles val="exact"/>
        </dgm:presLayoutVars>
      </dgm:prSet>
      <dgm:spPr/>
    </dgm:pt>
    <dgm:pt modelId="{2A7B7CB8-6197-44EC-945A-D729E35276AD}" type="pres">
      <dgm:prSet presAssocID="{C2A213F4-9ABD-48B4-AFCC-CA0E20B279BC}" presName="compNode" presStyleCnt="0"/>
      <dgm:spPr/>
    </dgm:pt>
    <dgm:pt modelId="{1F5B1763-A68B-4E58-9926-EF70896A0714}" type="pres">
      <dgm:prSet presAssocID="{C2A213F4-9ABD-48B4-AFCC-CA0E20B279BC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85F6832-50AE-45A6-9A14-D94201EC4F96}" type="pres">
      <dgm:prSet presAssocID="{C2A213F4-9ABD-48B4-AFCC-CA0E20B279B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9FCBF01-C024-485F-8231-7D5F37BBE238}" type="pres">
      <dgm:prSet presAssocID="{C2A213F4-9ABD-48B4-AFCC-CA0E20B279BC}" presName="spaceRect" presStyleCnt="0"/>
      <dgm:spPr/>
    </dgm:pt>
    <dgm:pt modelId="{C4F4A25D-2FC6-460A-BB05-FF1F688601E5}" type="pres">
      <dgm:prSet presAssocID="{C2A213F4-9ABD-48B4-AFCC-CA0E20B279BC}" presName="textRect" presStyleLbl="revTx" presStyleIdx="0" presStyleCnt="5">
        <dgm:presLayoutVars>
          <dgm:chMax val="1"/>
          <dgm:chPref val="1"/>
        </dgm:presLayoutVars>
      </dgm:prSet>
      <dgm:spPr/>
    </dgm:pt>
    <dgm:pt modelId="{489F4903-D4B1-43C5-852D-5A348593369F}" type="pres">
      <dgm:prSet presAssocID="{C3DBA097-F080-45EC-B161-651F5F67CCA6}" presName="sibTrans" presStyleCnt="0"/>
      <dgm:spPr/>
    </dgm:pt>
    <dgm:pt modelId="{7071846A-40C2-4D6B-90DF-4F5E5690BCFF}" type="pres">
      <dgm:prSet presAssocID="{FE3B2767-29CE-498D-A989-CED069EBEE35}" presName="compNode" presStyleCnt="0"/>
      <dgm:spPr/>
    </dgm:pt>
    <dgm:pt modelId="{4911D913-FB77-4911-903F-1411A9F3BD26}" type="pres">
      <dgm:prSet presAssocID="{FE3B2767-29CE-498D-A989-CED069EBEE35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D2AD8D7-87FE-4C8D-909D-65B62CD7A6B9}" type="pres">
      <dgm:prSet presAssocID="{FE3B2767-29CE-498D-A989-CED069EBEE3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4D38BA9-010D-454D-89AE-36F9D037083C}" type="pres">
      <dgm:prSet presAssocID="{FE3B2767-29CE-498D-A989-CED069EBEE35}" presName="spaceRect" presStyleCnt="0"/>
      <dgm:spPr/>
    </dgm:pt>
    <dgm:pt modelId="{C01C5BF5-5FBF-405D-A1A9-9E5EDC27DE2A}" type="pres">
      <dgm:prSet presAssocID="{FE3B2767-29CE-498D-A989-CED069EBEE35}" presName="textRect" presStyleLbl="revTx" presStyleIdx="1" presStyleCnt="5">
        <dgm:presLayoutVars>
          <dgm:chMax val="1"/>
          <dgm:chPref val="1"/>
        </dgm:presLayoutVars>
      </dgm:prSet>
      <dgm:spPr/>
    </dgm:pt>
    <dgm:pt modelId="{3D629A1F-ECCE-4114-B8BD-FE8ECCA1EE50}" type="pres">
      <dgm:prSet presAssocID="{74C226DB-2974-46A3-BAF5-F67C984792B0}" presName="sibTrans" presStyleCnt="0"/>
      <dgm:spPr/>
    </dgm:pt>
    <dgm:pt modelId="{0C2D3375-ED0F-4396-9FE8-5AA8ED38C374}" type="pres">
      <dgm:prSet presAssocID="{34743370-7D5A-40FC-963B-45560FAA8435}" presName="compNode" presStyleCnt="0"/>
      <dgm:spPr/>
    </dgm:pt>
    <dgm:pt modelId="{459C4A5E-4579-4184-8D36-A995634BE31A}" type="pres">
      <dgm:prSet presAssocID="{34743370-7D5A-40FC-963B-45560FAA8435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F18CC31-C5E3-4931-966D-1124E53CAA38}" type="pres">
      <dgm:prSet presAssocID="{34743370-7D5A-40FC-963B-45560FAA843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36E81E2-9676-4CDE-9801-8AB2FCA1C7B1}" type="pres">
      <dgm:prSet presAssocID="{34743370-7D5A-40FC-963B-45560FAA8435}" presName="spaceRect" presStyleCnt="0"/>
      <dgm:spPr/>
    </dgm:pt>
    <dgm:pt modelId="{C389D49F-C888-4909-B4D2-F07C2F684051}" type="pres">
      <dgm:prSet presAssocID="{34743370-7D5A-40FC-963B-45560FAA8435}" presName="textRect" presStyleLbl="revTx" presStyleIdx="2" presStyleCnt="5">
        <dgm:presLayoutVars>
          <dgm:chMax val="1"/>
          <dgm:chPref val="1"/>
        </dgm:presLayoutVars>
      </dgm:prSet>
      <dgm:spPr/>
    </dgm:pt>
    <dgm:pt modelId="{7FB3C0DB-FB0A-4DFB-A1CC-E075598EAA90}" type="pres">
      <dgm:prSet presAssocID="{63AE0E5B-0FB7-44F3-9170-135F8F718EC2}" presName="sibTrans" presStyleCnt="0"/>
      <dgm:spPr/>
    </dgm:pt>
    <dgm:pt modelId="{AA24F5C1-8CB0-4D1D-8AF8-FFB71238CE04}" type="pres">
      <dgm:prSet presAssocID="{DEFA14F7-9EF6-45E8-A02B-D2D1255F1D56}" presName="compNode" presStyleCnt="0"/>
      <dgm:spPr/>
    </dgm:pt>
    <dgm:pt modelId="{30EEDB04-1F2C-4860-BB88-60FD0649C436}" type="pres">
      <dgm:prSet presAssocID="{DEFA14F7-9EF6-45E8-A02B-D2D1255F1D56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15A0027-FF54-4448-B7DA-9578E0B0415C}" type="pres">
      <dgm:prSet presAssocID="{DEFA14F7-9EF6-45E8-A02B-D2D1255F1D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0E65B7EE-74E8-473A-B5B5-5FA2240BCE4C}" type="pres">
      <dgm:prSet presAssocID="{DEFA14F7-9EF6-45E8-A02B-D2D1255F1D56}" presName="spaceRect" presStyleCnt="0"/>
      <dgm:spPr/>
    </dgm:pt>
    <dgm:pt modelId="{EC87DE93-379B-41F4-A07F-492025EC24BB}" type="pres">
      <dgm:prSet presAssocID="{DEFA14F7-9EF6-45E8-A02B-D2D1255F1D56}" presName="textRect" presStyleLbl="revTx" presStyleIdx="3" presStyleCnt="5">
        <dgm:presLayoutVars>
          <dgm:chMax val="1"/>
          <dgm:chPref val="1"/>
        </dgm:presLayoutVars>
      </dgm:prSet>
      <dgm:spPr/>
    </dgm:pt>
    <dgm:pt modelId="{F8B4F867-1E8B-4B6A-B5D2-688D2AE2F86F}" type="pres">
      <dgm:prSet presAssocID="{3D17F7B4-B44D-4EFF-8F7B-2C7C16965FC6}" presName="sibTrans" presStyleCnt="0"/>
      <dgm:spPr/>
    </dgm:pt>
    <dgm:pt modelId="{EA77995A-7C57-48C9-A3A5-F97FEB83C677}" type="pres">
      <dgm:prSet presAssocID="{70DD036B-B7AF-4854-B0BC-14B0767C6702}" presName="compNode" presStyleCnt="0"/>
      <dgm:spPr/>
    </dgm:pt>
    <dgm:pt modelId="{F7FFD4B7-DE6D-4CD2-86C4-5C65D6452787}" type="pres">
      <dgm:prSet presAssocID="{70DD036B-B7AF-4854-B0BC-14B0767C6702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AFED88E-406F-4935-8A1B-580D0A6129E7}" type="pres">
      <dgm:prSet presAssocID="{70DD036B-B7AF-4854-B0BC-14B0767C670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9A5987E-4954-4107-B4D8-8CAC09F5594B}" type="pres">
      <dgm:prSet presAssocID="{70DD036B-B7AF-4854-B0BC-14B0767C6702}" presName="spaceRect" presStyleCnt="0"/>
      <dgm:spPr/>
    </dgm:pt>
    <dgm:pt modelId="{1BB7AF1A-594B-483E-8002-43E42ED50EAD}" type="pres">
      <dgm:prSet presAssocID="{70DD036B-B7AF-4854-B0BC-14B0767C670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EAFD61F-1348-4D9F-992D-7F1953670631}" type="presOf" srcId="{34743370-7D5A-40FC-963B-45560FAA8435}" destId="{C389D49F-C888-4909-B4D2-F07C2F684051}" srcOrd="0" destOrd="0" presId="urn:microsoft.com/office/officeart/2018/5/layout/IconLeafLabelList"/>
    <dgm:cxn modelId="{BC5D4A39-E776-4DC4-9ACF-5D680D1AE414}" srcId="{C9EE5D01-0C9C-4B2A-B65E-BE19A428DF0F}" destId="{70DD036B-B7AF-4854-B0BC-14B0767C6702}" srcOrd="4" destOrd="0" parTransId="{6AD277CD-576C-4F1B-BC70-7277CC5F0066}" sibTransId="{44599EB3-4F23-4ADB-8064-598F64A60DDF}"/>
    <dgm:cxn modelId="{14C8C739-3E13-4764-8617-F76811EE1078}" type="presOf" srcId="{C2A213F4-9ABD-48B4-AFCC-CA0E20B279BC}" destId="{C4F4A25D-2FC6-460A-BB05-FF1F688601E5}" srcOrd="0" destOrd="0" presId="urn:microsoft.com/office/officeart/2018/5/layout/IconLeafLabelList"/>
    <dgm:cxn modelId="{7170AC60-8F98-449A-851E-63594B80FC02}" type="presOf" srcId="{C9EE5D01-0C9C-4B2A-B65E-BE19A428DF0F}" destId="{C555E135-89BE-4FFA-9F94-20999B86CC52}" srcOrd="0" destOrd="0" presId="urn:microsoft.com/office/officeart/2018/5/layout/IconLeafLabelList"/>
    <dgm:cxn modelId="{1D756C44-DFFD-4B09-804E-4E55D151D8A0}" srcId="{C9EE5D01-0C9C-4B2A-B65E-BE19A428DF0F}" destId="{34743370-7D5A-40FC-963B-45560FAA8435}" srcOrd="2" destOrd="0" parTransId="{EEB46CDD-4E7A-463B-A980-01CBA5A27CBD}" sibTransId="{63AE0E5B-0FB7-44F3-9170-135F8F718EC2}"/>
    <dgm:cxn modelId="{088B6E67-A09D-4F67-863D-0F354C4548F5}" type="presOf" srcId="{DEFA14F7-9EF6-45E8-A02B-D2D1255F1D56}" destId="{EC87DE93-379B-41F4-A07F-492025EC24BB}" srcOrd="0" destOrd="0" presId="urn:microsoft.com/office/officeart/2018/5/layout/IconLeafLabelList"/>
    <dgm:cxn modelId="{650B3DA1-2026-4873-949A-55BD578997AA}" srcId="{C9EE5D01-0C9C-4B2A-B65E-BE19A428DF0F}" destId="{C2A213F4-9ABD-48B4-AFCC-CA0E20B279BC}" srcOrd="0" destOrd="0" parTransId="{2A5A97D0-0541-41FB-BE85-384F661A4116}" sibTransId="{C3DBA097-F080-45EC-B161-651F5F67CCA6}"/>
    <dgm:cxn modelId="{D4B9E5AF-4394-4776-9251-FF0DE1CBBC61}" type="presOf" srcId="{70DD036B-B7AF-4854-B0BC-14B0767C6702}" destId="{1BB7AF1A-594B-483E-8002-43E42ED50EAD}" srcOrd="0" destOrd="0" presId="urn:microsoft.com/office/officeart/2018/5/layout/IconLeafLabelList"/>
    <dgm:cxn modelId="{C394EAEB-DB21-4D1C-A92B-A8660A0D151C}" type="presOf" srcId="{FE3B2767-29CE-498D-A989-CED069EBEE35}" destId="{C01C5BF5-5FBF-405D-A1A9-9E5EDC27DE2A}" srcOrd="0" destOrd="0" presId="urn:microsoft.com/office/officeart/2018/5/layout/IconLeafLabelList"/>
    <dgm:cxn modelId="{66CFE0F6-2C6C-4FB5-92C9-8764E6679EA8}" srcId="{C9EE5D01-0C9C-4B2A-B65E-BE19A428DF0F}" destId="{DEFA14F7-9EF6-45E8-A02B-D2D1255F1D56}" srcOrd="3" destOrd="0" parTransId="{262B11DC-8E97-4D72-8AE1-85507827B1C0}" sibTransId="{3D17F7B4-B44D-4EFF-8F7B-2C7C16965FC6}"/>
    <dgm:cxn modelId="{49B220FF-794F-453F-9087-C1D3C6F8A00B}" srcId="{C9EE5D01-0C9C-4B2A-B65E-BE19A428DF0F}" destId="{FE3B2767-29CE-498D-A989-CED069EBEE35}" srcOrd="1" destOrd="0" parTransId="{AB146910-B6D9-4EB0-9078-5E2A3F6E4656}" sibTransId="{74C226DB-2974-46A3-BAF5-F67C984792B0}"/>
    <dgm:cxn modelId="{FBB2ED9E-FE76-426E-96A4-2C8C624C436D}" type="presParOf" srcId="{C555E135-89BE-4FFA-9F94-20999B86CC52}" destId="{2A7B7CB8-6197-44EC-945A-D729E35276AD}" srcOrd="0" destOrd="0" presId="urn:microsoft.com/office/officeart/2018/5/layout/IconLeafLabelList"/>
    <dgm:cxn modelId="{150C05B5-10B4-4AB4-A039-4CF46557F90E}" type="presParOf" srcId="{2A7B7CB8-6197-44EC-945A-D729E35276AD}" destId="{1F5B1763-A68B-4E58-9926-EF70896A0714}" srcOrd="0" destOrd="0" presId="urn:microsoft.com/office/officeart/2018/5/layout/IconLeafLabelList"/>
    <dgm:cxn modelId="{EAE06762-2644-4E37-9728-5A2D1F514B00}" type="presParOf" srcId="{2A7B7CB8-6197-44EC-945A-D729E35276AD}" destId="{285F6832-50AE-45A6-9A14-D94201EC4F96}" srcOrd="1" destOrd="0" presId="urn:microsoft.com/office/officeart/2018/5/layout/IconLeafLabelList"/>
    <dgm:cxn modelId="{BD4BE60D-05F0-49F5-9630-A802CB3D7446}" type="presParOf" srcId="{2A7B7CB8-6197-44EC-945A-D729E35276AD}" destId="{B9FCBF01-C024-485F-8231-7D5F37BBE238}" srcOrd="2" destOrd="0" presId="urn:microsoft.com/office/officeart/2018/5/layout/IconLeafLabelList"/>
    <dgm:cxn modelId="{E9FA1754-ADC6-4AF8-80F9-E418CCB3AF59}" type="presParOf" srcId="{2A7B7CB8-6197-44EC-945A-D729E35276AD}" destId="{C4F4A25D-2FC6-460A-BB05-FF1F688601E5}" srcOrd="3" destOrd="0" presId="urn:microsoft.com/office/officeart/2018/5/layout/IconLeafLabelList"/>
    <dgm:cxn modelId="{45F102E2-C4D8-442F-B838-41C4DBE9FC7B}" type="presParOf" srcId="{C555E135-89BE-4FFA-9F94-20999B86CC52}" destId="{489F4903-D4B1-43C5-852D-5A348593369F}" srcOrd="1" destOrd="0" presId="urn:microsoft.com/office/officeart/2018/5/layout/IconLeafLabelList"/>
    <dgm:cxn modelId="{6576275D-F4F8-4474-9676-EB53691C4B00}" type="presParOf" srcId="{C555E135-89BE-4FFA-9F94-20999B86CC52}" destId="{7071846A-40C2-4D6B-90DF-4F5E5690BCFF}" srcOrd="2" destOrd="0" presId="urn:microsoft.com/office/officeart/2018/5/layout/IconLeafLabelList"/>
    <dgm:cxn modelId="{402D1307-6E1A-43BF-85F0-B34E46E0D2D0}" type="presParOf" srcId="{7071846A-40C2-4D6B-90DF-4F5E5690BCFF}" destId="{4911D913-FB77-4911-903F-1411A9F3BD26}" srcOrd="0" destOrd="0" presId="urn:microsoft.com/office/officeart/2018/5/layout/IconLeafLabelList"/>
    <dgm:cxn modelId="{2CA9F764-8740-4321-B392-97DF49F2B750}" type="presParOf" srcId="{7071846A-40C2-4D6B-90DF-4F5E5690BCFF}" destId="{7D2AD8D7-87FE-4C8D-909D-65B62CD7A6B9}" srcOrd="1" destOrd="0" presId="urn:microsoft.com/office/officeart/2018/5/layout/IconLeafLabelList"/>
    <dgm:cxn modelId="{01FD4173-CCF4-45FD-98B7-74CC1CF2DCD7}" type="presParOf" srcId="{7071846A-40C2-4D6B-90DF-4F5E5690BCFF}" destId="{34D38BA9-010D-454D-89AE-36F9D037083C}" srcOrd="2" destOrd="0" presId="urn:microsoft.com/office/officeart/2018/5/layout/IconLeafLabelList"/>
    <dgm:cxn modelId="{69782271-5198-49F6-B6DF-1CBA1DA30986}" type="presParOf" srcId="{7071846A-40C2-4D6B-90DF-4F5E5690BCFF}" destId="{C01C5BF5-5FBF-405D-A1A9-9E5EDC27DE2A}" srcOrd="3" destOrd="0" presId="urn:microsoft.com/office/officeart/2018/5/layout/IconLeafLabelList"/>
    <dgm:cxn modelId="{89C7958C-E0E9-4B5E-945A-C24C7BED4A89}" type="presParOf" srcId="{C555E135-89BE-4FFA-9F94-20999B86CC52}" destId="{3D629A1F-ECCE-4114-B8BD-FE8ECCA1EE50}" srcOrd="3" destOrd="0" presId="urn:microsoft.com/office/officeart/2018/5/layout/IconLeafLabelList"/>
    <dgm:cxn modelId="{281C9D2C-E6A1-4A17-9C91-97997D5F531E}" type="presParOf" srcId="{C555E135-89BE-4FFA-9F94-20999B86CC52}" destId="{0C2D3375-ED0F-4396-9FE8-5AA8ED38C374}" srcOrd="4" destOrd="0" presId="urn:microsoft.com/office/officeart/2018/5/layout/IconLeafLabelList"/>
    <dgm:cxn modelId="{23DC9B64-72EB-4D96-B027-B3855906460D}" type="presParOf" srcId="{0C2D3375-ED0F-4396-9FE8-5AA8ED38C374}" destId="{459C4A5E-4579-4184-8D36-A995634BE31A}" srcOrd="0" destOrd="0" presId="urn:microsoft.com/office/officeart/2018/5/layout/IconLeafLabelList"/>
    <dgm:cxn modelId="{0B933949-BD87-405B-A14C-2979B400AD55}" type="presParOf" srcId="{0C2D3375-ED0F-4396-9FE8-5AA8ED38C374}" destId="{6F18CC31-C5E3-4931-966D-1124E53CAA38}" srcOrd="1" destOrd="0" presId="urn:microsoft.com/office/officeart/2018/5/layout/IconLeafLabelList"/>
    <dgm:cxn modelId="{6D62B292-9975-4F36-A377-32618BBA72AE}" type="presParOf" srcId="{0C2D3375-ED0F-4396-9FE8-5AA8ED38C374}" destId="{536E81E2-9676-4CDE-9801-8AB2FCA1C7B1}" srcOrd="2" destOrd="0" presId="urn:microsoft.com/office/officeart/2018/5/layout/IconLeafLabelList"/>
    <dgm:cxn modelId="{9C743792-E9E4-4368-BD70-3D8091ED9FCE}" type="presParOf" srcId="{0C2D3375-ED0F-4396-9FE8-5AA8ED38C374}" destId="{C389D49F-C888-4909-B4D2-F07C2F684051}" srcOrd="3" destOrd="0" presId="urn:microsoft.com/office/officeart/2018/5/layout/IconLeafLabelList"/>
    <dgm:cxn modelId="{A4353F68-0BC1-4B07-8205-4B040FF0C77F}" type="presParOf" srcId="{C555E135-89BE-4FFA-9F94-20999B86CC52}" destId="{7FB3C0DB-FB0A-4DFB-A1CC-E075598EAA90}" srcOrd="5" destOrd="0" presId="urn:microsoft.com/office/officeart/2018/5/layout/IconLeafLabelList"/>
    <dgm:cxn modelId="{B20B0269-6126-4E14-8FB0-62041943C0A6}" type="presParOf" srcId="{C555E135-89BE-4FFA-9F94-20999B86CC52}" destId="{AA24F5C1-8CB0-4D1D-8AF8-FFB71238CE04}" srcOrd="6" destOrd="0" presId="urn:microsoft.com/office/officeart/2018/5/layout/IconLeafLabelList"/>
    <dgm:cxn modelId="{26455D0D-10C4-4C45-801C-E78A5F18783B}" type="presParOf" srcId="{AA24F5C1-8CB0-4D1D-8AF8-FFB71238CE04}" destId="{30EEDB04-1F2C-4860-BB88-60FD0649C436}" srcOrd="0" destOrd="0" presId="urn:microsoft.com/office/officeart/2018/5/layout/IconLeafLabelList"/>
    <dgm:cxn modelId="{6DF7CC4E-C144-4702-BB07-13D88A9FB28A}" type="presParOf" srcId="{AA24F5C1-8CB0-4D1D-8AF8-FFB71238CE04}" destId="{C15A0027-FF54-4448-B7DA-9578E0B0415C}" srcOrd="1" destOrd="0" presId="urn:microsoft.com/office/officeart/2018/5/layout/IconLeafLabelList"/>
    <dgm:cxn modelId="{6EE42524-0636-4A28-928C-B793F6EE25DF}" type="presParOf" srcId="{AA24F5C1-8CB0-4D1D-8AF8-FFB71238CE04}" destId="{0E65B7EE-74E8-473A-B5B5-5FA2240BCE4C}" srcOrd="2" destOrd="0" presId="urn:microsoft.com/office/officeart/2018/5/layout/IconLeafLabelList"/>
    <dgm:cxn modelId="{8B42159E-75A5-4BF9-A757-E2B80B693BE8}" type="presParOf" srcId="{AA24F5C1-8CB0-4D1D-8AF8-FFB71238CE04}" destId="{EC87DE93-379B-41F4-A07F-492025EC24BB}" srcOrd="3" destOrd="0" presId="urn:microsoft.com/office/officeart/2018/5/layout/IconLeafLabelList"/>
    <dgm:cxn modelId="{9857A77A-510B-4D41-AFF1-BD8F4D424ED1}" type="presParOf" srcId="{C555E135-89BE-4FFA-9F94-20999B86CC52}" destId="{F8B4F867-1E8B-4B6A-B5D2-688D2AE2F86F}" srcOrd="7" destOrd="0" presId="urn:microsoft.com/office/officeart/2018/5/layout/IconLeafLabelList"/>
    <dgm:cxn modelId="{DF3ADBC8-2613-4A4B-A933-9B1A9D5CDC46}" type="presParOf" srcId="{C555E135-89BE-4FFA-9F94-20999B86CC52}" destId="{EA77995A-7C57-48C9-A3A5-F97FEB83C677}" srcOrd="8" destOrd="0" presId="urn:microsoft.com/office/officeart/2018/5/layout/IconLeafLabelList"/>
    <dgm:cxn modelId="{8E17132A-2A36-4109-BAF7-1D82FBCF2B20}" type="presParOf" srcId="{EA77995A-7C57-48C9-A3A5-F97FEB83C677}" destId="{F7FFD4B7-DE6D-4CD2-86C4-5C65D6452787}" srcOrd="0" destOrd="0" presId="urn:microsoft.com/office/officeart/2018/5/layout/IconLeafLabelList"/>
    <dgm:cxn modelId="{82BB8845-B902-46AA-B835-64D46F0E9082}" type="presParOf" srcId="{EA77995A-7C57-48C9-A3A5-F97FEB83C677}" destId="{CAFED88E-406F-4935-8A1B-580D0A6129E7}" srcOrd="1" destOrd="0" presId="urn:microsoft.com/office/officeart/2018/5/layout/IconLeafLabelList"/>
    <dgm:cxn modelId="{5B800DED-ED27-417F-9A78-772B6DAB3416}" type="presParOf" srcId="{EA77995A-7C57-48C9-A3A5-F97FEB83C677}" destId="{09A5987E-4954-4107-B4D8-8CAC09F5594B}" srcOrd="2" destOrd="0" presId="urn:microsoft.com/office/officeart/2018/5/layout/IconLeafLabelList"/>
    <dgm:cxn modelId="{435FCCA3-FA21-4079-8B42-84E459799DD8}" type="presParOf" srcId="{EA77995A-7C57-48C9-A3A5-F97FEB83C677}" destId="{1BB7AF1A-594B-483E-8002-43E42ED50EA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C5FE68-0D28-4B6B-8060-D15D41C71FE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C2AED70C-2DD5-496A-9076-9C9839595C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A custom Python simulator models the cube’s states and moves (U, R, F, and inverses) using corner-based features.</a:t>
          </a:r>
        </a:p>
      </dgm:t>
    </dgm:pt>
    <dgm:pt modelId="{13AE7488-0C8B-4A9E-93E0-D081FBFA7F25}" type="parTrans" cxnId="{94DA60E6-D078-4194-B912-3A0768F9C5C6}">
      <dgm:prSet/>
      <dgm:spPr/>
      <dgm:t>
        <a:bodyPr/>
        <a:lstStyle/>
        <a:p>
          <a:endParaRPr lang="en-US"/>
        </a:p>
      </dgm:t>
    </dgm:pt>
    <dgm:pt modelId="{734F79C9-9852-47FE-A4AC-F846FAB5CFE5}" type="sibTrans" cxnId="{94DA60E6-D078-4194-B912-3A0768F9C5C6}">
      <dgm:prSet phldrT="1" phldr="0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78D0648-7C65-4C0E-972B-343E108C0B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The state space is represented by the positions and orientations of the cube’s corners for efficient Q-learning.</a:t>
          </a:r>
        </a:p>
      </dgm:t>
    </dgm:pt>
    <dgm:pt modelId="{BD3DFFF9-7D10-404A-AC48-89DB6474B31A}" type="parTrans" cxnId="{C343B440-CF78-4EFA-BE54-7B8C43B2784B}">
      <dgm:prSet/>
      <dgm:spPr/>
      <dgm:t>
        <a:bodyPr/>
        <a:lstStyle/>
        <a:p>
          <a:endParaRPr lang="en-US"/>
        </a:p>
      </dgm:t>
    </dgm:pt>
    <dgm:pt modelId="{980244F0-5281-47FF-9231-01D477FCBD43}" type="sibTrans" cxnId="{C343B440-CF78-4EFA-BE54-7B8C43B2784B}">
      <dgm:prSet phldrT="2" phldr="0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EC21B23-DE8F-4B61-B415-1F074C67761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A Q-table stores state-action values, enabling the agent to learn optimal moves through reward-based training.</a:t>
          </a:r>
        </a:p>
      </dgm:t>
    </dgm:pt>
    <dgm:pt modelId="{2FC16B35-3ADF-46E3-8101-4B66BC69531D}" type="parTrans" cxnId="{DBA9F2F0-8D97-4900-9D53-6FCE0E21F6A2}">
      <dgm:prSet/>
      <dgm:spPr/>
      <dgm:t>
        <a:bodyPr/>
        <a:lstStyle/>
        <a:p>
          <a:endParaRPr lang="en-US"/>
        </a:p>
      </dgm:t>
    </dgm:pt>
    <dgm:pt modelId="{F3B0341C-55CD-44C5-B946-7D51D602599B}" type="sibTrans" cxnId="{DBA9F2F0-8D97-4900-9D53-6FCE0E21F6A2}">
      <dgm:prSet phldrT="3" phldr="0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3A4F100-F8AB-43E3-BDA4-83A87343B3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The agent’s success rate and efficiency are analyzed on scrambled cubes using Matplotlib visualizations.</a:t>
          </a:r>
        </a:p>
      </dgm:t>
    </dgm:pt>
    <dgm:pt modelId="{254E1143-88C6-4354-AEC3-0E4D492BC17C}" type="parTrans" cxnId="{B9831CB1-510D-4098-A696-A88D0CCF56D5}">
      <dgm:prSet/>
      <dgm:spPr/>
      <dgm:t>
        <a:bodyPr/>
        <a:lstStyle/>
        <a:p>
          <a:endParaRPr lang="en-US"/>
        </a:p>
      </dgm:t>
    </dgm:pt>
    <dgm:pt modelId="{464A2415-C4E5-4871-9FE5-181AB0D121DF}" type="sibTrans" cxnId="{B9831CB1-510D-4098-A696-A88D0CCF56D5}">
      <dgm:prSet phldrT="4" phldr="0"/>
      <dgm:spPr/>
      <dgm:t>
        <a:bodyPr/>
        <a:lstStyle/>
        <a:p>
          <a:endParaRPr lang="en-US"/>
        </a:p>
      </dgm:t>
    </dgm:pt>
    <dgm:pt modelId="{B10F3E95-2990-47AB-91CE-14D0B8B64981}" type="pres">
      <dgm:prSet presAssocID="{C8C5FE68-0D28-4B6B-8060-D15D41C71FE5}" presName="root" presStyleCnt="0">
        <dgm:presLayoutVars>
          <dgm:dir/>
          <dgm:resizeHandles val="exact"/>
        </dgm:presLayoutVars>
      </dgm:prSet>
      <dgm:spPr/>
    </dgm:pt>
    <dgm:pt modelId="{60466F91-09FD-422C-945E-99BA2AFDA3D6}" type="pres">
      <dgm:prSet presAssocID="{C8C5FE68-0D28-4B6B-8060-D15D41C71FE5}" presName="container" presStyleCnt="0">
        <dgm:presLayoutVars>
          <dgm:dir/>
          <dgm:resizeHandles val="exact"/>
        </dgm:presLayoutVars>
      </dgm:prSet>
      <dgm:spPr/>
    </dgm:pt>
    <dgm:pt modelId="{EBE3489F-5FF0-4202-8E7C-B5D375033484}" type="pres">
      <dgm:prSet presAssocID="{C2AED70C-2DD5-496A-9076-9C9839595CA0}" presName="compNode" presStyleCnt="0"/>
      <dgm:spPr/>
    </dgm:pt>
    <dgm:pt modelId="{CE5AA1B3-CB22-4D7C-A763-7E5BBBCBB836}" type="pres">
      <dgm:prSet presAssocID="{C2AED70C-2DD5-496A-9076-9C9839595CA0}" presName="iconBgRect" presStyleLbl="bgShp" presStyleIdx="0" presStyleCnt="4"/>
      <dgm:spPr/>
    </dgm:pt>
    <dgm:pt modelId="{901FCA53-46D2-4E50-8FBC-CD8AE8EB9F4B}" type="pres">
      <dgm:prSet presAssocID="{C2AED70C-2DD5-496A-9076-9C9839595CA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C492AED-DBD0-47F0-AB13-BCCFC3441B50}" type="pres">
      <dgm:prSet presAssocID="{C2AED70C-2DD5-496A-9076-9C9839595CA0}" presName="spaceRect" presStyleCnt="0"/>
      <dgm:spPr/>
    </dgm:pt>
    <dgm:pt modelId="{7D024C49-D115-4AF2-936F-D480AD42F25E}" type="pres">
      <dgm:prSet presAssocID="{C2AED70C-2DD5-496A-9076-9C9839595CA0}" presName="textRect" presStyleLbl="revTx" presStyleIdx="0" presStyleCnt="4">
        <dgm:presLayoutVars>
          <dgm:chMax val="1"/>
          <dgm:chPref val="1"/>
        </dgm:presLayoutVars>
      </dgm:prSet>
      <dgm:spPr/>
    </dgm:pt>
    <dgm:pt modelId="{402C25DC-881F-4AA1-B59E-D77B71ED87E6}" type="pres">
      <dgm:prSet presAssocID="{734F79C9-9852-47FE-A4AC-F846FAB5CFE5}" presName="sibTrans" presStyleLbl="sibTrans2D1" presStyleIdx="0" presStyleCnt="0"/>
      <dgm:spPr/>
    </dgm:pt>
    <dgm:pt modelId="{001E4E37-9F39-40F4-8E55-0ECCABA5C69D}" type="pres">
      <dgm:prSet presAssocID="{578D0648-7C65-4C0E-972B-343E108C0B6A}" presName="compNode" presStyleCnt="0"/>
      <dgm:spPr/>
    </dgm:pt>
    <dgm:pt modelId="{D2D7A3B7-CF89-4E09-B737-6F01854ED02B}" type="pres">
      <dgm:prSet presAssocID="{578D0648-7C65-4C0E-972B-343E108C0B6A}" presName="iconBgRect" presStyleLbl="bgShp" presStyleIdx="1" presStyleCnt="4"/>
      <dgm:spPr/>
    </dgm:pt>
    <dgm:pt modelId="{0E77B37A-7E74-4956-A245-77C3E31EDD8E}" type="pres">
      <dgm:prSet presAssocID="{578D0648-7C65-4C0E-972B-343E108C0B6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F822A3DF-039B-4A07-8724-27F703BCC510}" type="pres">
      <dgm:prSet presAssocID="{578D0648-7C65-4C0E-972B-343E108C0B6A}" presName="spaceRect" presStyleCnt="0"/>
      <dgm:spPr/>
    </dgm:pt>
    <dgm:pt modelId="{3BB008E9-E3DC-4FBA-B32A-62D50466F1DB}" type="pres">
      <dgm:prSet presAssocID="{578D0648-7C65-4C0E-972B-343E108C0B6A}" presName="textRect" presStyleLbl="revTx" presStyleIdx="1" presStyleCnt="4">
        <dgm:presLayoutVars>
          <dgm:chMax val="1"/>
          <dgm:chPref val="1"/>
        </dgm:presLayoutVars>
      </dgm:prSet>
      <dgm:spPr/>
    </dgm:pt>
    <dgm:pt modelId="{0C5A98A4-CA3C-43DB-9B07-F3887D7581E1}" type="pres">
      <dgm:prSet presAssocID="{980244F0-5281-47FF-9231-01D477FCBD43}" presName="sibTrans" presStyleLbl="sibTrans2D1" presStyleIdx="0" presStyleCnt="0"/>
      <dgm:spPr/>
    </dgm:pt>
    <dgm:pt modelId="{8CB36948-230E-4285-AFF9-723A220B3165}" type="pres">
      <dgm:prSet presAssocID="{1EC21B23-DE8F-4B61-B415-1F074C677611}" presName="compNode" presStyleCnt="0"/>
      <dgm:spPr/>
    </dgm:pt>
    <dgm:pt modelId="{1752691E-9039-4EAD-B2C9-81EA29AB21AF}" type="pres">
      <dgm:prSet presAssocID="{1EC21B23-DE8F-4B61-B415-1F074C677611}" presName="iconBgRect" presStyleLbl="bgShp" presStyleIdx="2" presStyleCnt="4"/>
      <dgm:spPr/>
    </dgm:pt>
    <dgm:pt modelId="{48545AB6-D12C-47AC-BB26-CE1AD89CFDEB}" type="pres">
      <dgm:prSet presAssocID="{1EC21B23-DE8F-4B61-B415-1F074C67761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DA5F7A6E-C841-4149-96C9-134578894F70}" type="pres">
      <dgm:prSet presAssocID="{1EC21B23-DE8F-4B61-B415-1F074C677611}" presName="spaceRect" presStyleCnt="0"/>
      <dgm:spPr/>
    </dgm:pt>
    <dgm:pt modelId="{FC7F11C8-02E5-486E-A5F3-C06239E75FDF}" type="pres">
      <dgm:prSet presAssocID="{1EC21B23-DE8F-4B61-B415-1F074C677611}" presName="textRect" presStyleLbl="revTx" presStyleIdx="2" presStyleCnt="4">
        <dgm:presLayoutVars>
          <dgm:chMax val="1"/>
          <dgm:chPref val="1"/>
        </dgm:presLayoutVars>
      </dgm:prSet>
      <dgm:spPr/>
    </dgm:pt>
    <dgm:pt modelId="{826E2BC7-BAEB-4183-97C9-D323A17CE019}" type="pres">
      <dgm:prSet presAssocID="{F3B0341C-55CD-44C5-B946-7D51D602599B}" presName="sibTrans" presStyleLbl="sibTrans2D1" presStyleIdx="0" presStyleCnt="0"/>
      <dgm:spPr/>
    </dgm:pt>
    <dgm:pt modelId="{1E862483-864A-4AC6-ABA2-6F22D11A4B52}" type="pres">
      <dgm:prSet presAssocID="{83A4F100-F8AB-43E3-BDA4-83A87343B361}" presName="compNode" presStyleCnt="0"/>
      <dgm:spPr/>
    </dgm:pt>
    <dgm:pt modelId="{EBAAEDA4-D063-46C4-A5AB-51D03FBAF21E}" type="pres">
      <dgm:prSet presAssocID="{83A4F100-F8AB-43E3-BDA4-83A87343B361}" presName="iconBgRect" presStyleLbl="bgShp" presStyleIdx="3" presStyleCnt="4"/>
      <dgm:spPr/>
    </dgm:pt>
    <dgm:pt modelId="{451DD105-9A3A-429A-9875-02C462D8CC99}" type="pres">
      <dgm:prSet presAssocID="{83A4F100-F8AB-43E3-BDA4-83A87343B36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3478EDAA-1EBA-4AFA-BE35-B565B6A3B364}" type="pres">
      <dgm:prSet presAssocID="{83A4F100-F8AB-43E3-BDA4-83A87343B361}" presName="spaceRect" presStyleCnt="0"/>
      <dgm:spPr/>
    </dgm:pt>
    <dgm:pt modelId="{F7B51FED-2A74-4BA8-8145-18FAA59E99BB}" type="pres">
      <dgm:prSet presAssocID="{83A4F100-F8AB-43E3-BDA4-83A87343B36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80DA71C-3BD5-4598-BA37-D8EBB6215EF2}" type="presOf" srcId="{F3B0341C-55CD-44C5-B946-7D51D602599B}" destId="{826E2BC7-BAEB-4183-97C9-D323A17CE019}" srcOrd="0" destOrd="0" presId="urn:microsoft.com/office/officeart/2018/2/layout/IconCircleList"/>
    <dgm:cxn modelId="{CA88AF2D-4107-453A-8B40-CB10004577BE}" type="presOf" srcId="{578D0648-7C65-4C0E-972B-343E108C0B6A}" destId="{3BB008E9-E3DC-4FBA-B32A-62D50466F1DB}" srcOrd="0" destOrd="0" presId="urn:microsoft.com/office/officeart/2018/2/layout/IconCircleList"/>
    <dgm:cxn modelId="{E3BA9339-A375-4FB6-BCE4-6FB7DFBA11A6}" type="presOf" srcId="{C8C5FE68-0D28-4B6B-8060-D15D41C71FE5}" destId="{B10F3E95-2990-47AB-91CE-14D0B8B64981}" srcOrd="0" destOrd="0" presId="urn:microsoft.com/office/officeart/2018/2/layout/IconCircleList"/>
    <dgm:cxn modelId="{02CA1740-1F41-49D9-9416-4FF8EB123E46}" type="presOf" srcId="{1EC21B23-DE8F-4B61-B415-1F074C677611}" destId="{FC7F11C8-02E5-486E-A5F3-C06239E75FDF}" srcOrd="0" destOrd="0" presId="urn:microsoft.com/office/officeart/2018/2/layout/IconCircleList"/>
    <dgm:cxn modelId="{C343B440-CF78-4EFA-BE54-7B8C43B2784B}" srcId="{C8C5FE68-0D28-4B6B-8060-D15D41C71FE5}" destId="{578D0648-7C65-4C0E-972B-343E108C0B6A}" srcOrd="1" destOrd="0" parTransId="{BD3DFFF9-7D10-404A-AC48-89DB6474B31A}" sibTransId="{980244F0-5281-47FF-9231-01D477FCBD43}"/>
    <dgm:cxn modelId="{37F87A48-3A75-405A-94A3-F1E8598E0F97}" type="presOf" srcId="{980244F0-5281-47FF-9231-01D477FCBD43}" destId="{0C5A98A4-CA3C-43DB-9B07-F3887D7581E1}" srcOrd="0" destOrd="0" presId="urn:microsoft.com/office/officeart/2018/2/layout/IconCircleList"/>
    <dgm:cxn modelId="{7F330051-5483-49EA-8F81-6C5D28051963}" type="presOf" srcId="{734F79C9-9852-47FE-A4AC-F846FAB5CFE5}" destId="{402C25DC-881F-4AA1-B59E-D77B71ED87E6}" srcOrd="0" destOrd="0" presId="urn:microsoft.com/office/officeart/2018/2/layout/IconCircleList"/>
    <dgm:cxn modelId="{D2837FAD-156E-4FB4-89AD-C126C58ED18D}" type="presOf" srcId="{83A4F100-F8AB-43E3-BDA4-83A87343B361}" destId="{F7B51FED-2A74-4BA8-8145-18FAA59E99BB}" srcOrd="0" destOrd="0" presId="urn:microsoft.com/office/officeart/2018/2/layout/IconCircleList"/>
    <dgm:cxn modelId="{B9831CB1-510D-4098-A696-A88D0CCF56D5}" srcId="{C8C5FE68-0D28-4B6B-8060-D15D41C71FE5}" destId="{83A4F100-F8AB-43E3-BDA4-83A87343B361}" srcOrd="3" destOrd="0" parTransId="{254E1143-88C6-4354-AEC3-0E4D492BC17C}" sibTransId="{464A2415-C4E5-4871-9FE5-181AB0D121DF}"/>
    <dgm:cxn modelId="{05BCE4D7-2752-444B-AEA1-533D70A20076}" type="presOf" srcId="{C2AED70C-2DD5-496A-9076-9C9839595CA0}" destId="{7D024C49-D115-4AF2-936F-D480AD42F25E}" srcOrd="0" destOrd="0" presId="urn:microsoft.com/office/officeart/2018/2/layout/IconCircleList"/>
    <dgm:cxn modelId="{94DA60E6-D078-4194-B912-3A0768F9C5C6}" srcId="{C8C5FE68-0D28-4B6B-8060-D15D41C71FE5}" destId="{C2AED70C-2DD5-496A-9076-9C9839595CA0}" srcOrd="0" destOrd="0" parTransId="{13AE7488-0C8B-4A9E-93E0-D081FBFA7F25}" sibTransId="{734F79C9-9852-47FE-A4AC-F846FAB5CFE5}"/>
    <dgm:cxn modelId="{DBA9F2F0-8D97-4900-9D53-6FCE0E21F6A2}" srcId="{C8C5FE68-0D28-4B6B-8060-D15D41C71FE5}" destId="{1EC21B23-DE8F-4B61-B415-1F074C677611}" srcOrd="2" destOrd="0" parTransId="{2FC16B35-3ADF-46E3-8101-4B66BC69531D}" sibTransId="{F3B0341C-55CD-44C5-B946-7D51D602599B}"/>
    <dgm:cxn modelId="{4CDE27E6-A380-4901-A9E1-CD11475B016B}" type="presParOf" srcId="{B10F3E95-2990-47AB-91CE-14D0B8B64981}" destId="{60466F91-09FD-422C-945E-99BA2AFDA3D6}" srcOrd="0" destOrd="0" presId="urn:microsoft.com/office/officeart/2018/2/layout/IconCircleList"/>
    <dgm:cxn modelId="{5FEB4293-2576-4AA4-825D-9DFC3787B4B3}" type="presParOf" srcId="{60466F91-09FD-422C-945E-99BA2AFDA3D6}" destId="{EBE3489F-5FF0-4202-8E7C-B5D375033484}" srcOrd="0" destOrd="0" presId="urn:microsoft.com/office/officeart/2018/2/layout/IconCircleList"/>
    <dgm:cxn modelId="{B8A15CA7-72C8-4755-B1C5-286D50C0EE61}" type="presParOf" srcId="{EBE3489F-5FF0-4202-8E7C-B5D375033484}" destId="{CE5AA1B3-CB22-4D7C-A763-7E5BBBCBB836}" srcOrd="0" destOrd="0" presId="urn:microsoft.com/office/officeart/2018/2/layout/IconCircleList"/>
    <dgm:cxn modelId="{C3C2107D-D1EA-4D6E-AB54-3255F83BC914}" type="presParOf" srcId="{EBE3489F-5FF0-4202-8E7C-B5D375033484}" destId="{901FCA53-46D2-4E50-8FBC-CD8AE8EB9F4B}" srcOrd="1" destOrd="0" presId="urn:microsoft.com/office/officeart/2018/2/layout/IconCircleList"/>
    <dgm:cxn modelId="{D422853F-6FF4-4C85-B930-122583009000}" type="presParOf" srcId="{EBE3489F-5FF0-4202-8E7C-B5D375033484}" destId="{9C492AED-DBD0-47F0-AB13-BCCFC3441B50}" srcOrd="2" destOrd="0" presId="urn:microsoft.com/office/officeart/2018/2/layout/IconCircleList"/>
    <dgm:cxn modelId="{67E599D0-29E3-498D-B6A7-98CE9E0545FC}" type="presParOf" srcId="{EBE3489F-5FF0-4202-8E7C-B5D375033484}" destId="{7D024C49-D115-4AF2-936F-D480AD42F25E}" srcOrd="3" destOrd="0" presId="urn:microsoft.com/office/officeart/2018/2/layout/IconCircleList"/>
    <dgm:cxn modelId="{50B515CD-CC75-4D6A-B63F-F7AD7535D5E3}" type="presParOf" srcId="{60466F91-09FD-422C-945E-99BA2AFDA3D6}" destId="{402C25DC-881F-4AA1-B59E-D77B71ED87E6}" srcOrd="1" destOrd="0" presId="urn:microsoft.com/office/officeart/2018/2/layout/IconCircleList"/>
    <dgm:cxn modelId="{ADABA8F8-9D56-4474-A475-B755EC222D70}" type="presParOf" srcId="{60466F91-09FD-422C-945E-99BA2AFDA3D6}" destId="{001E4E37-9F39-40F4-8E55-0ECCABA5C69D}" srcOrd="2" destOrd="0" presId="urn:microsoft.com/office/officeart/2018/2/layout/IconCircleList"/>
    <dgm:cxn modelId="{653EBA68-1AA9-4DD3-884B-E3E48F2BA2C2}" type="presParOf" srcId="{001E4E37-9F39-40F4-8E55-0ECCABA5C69D}" destId="{D2D7A3B7-CF89-4E09-B737-6F01854ED02B}" srcOrd="0" destOrd="0" presId="urn:microsoft.com/office/officeart/2018/2/layout/IconCircleList"/>
    <dgm:cxn modelId="{BE349A89-7BF0-4DB8-8FA0-F884CF72A991}" type="presParOf" srcId="{001E4E37-9F39-40F4-8E55-0ECCABA5C69D}" destId="{0E77B37A-7E74-4956-A245-77C3E31EDD8E}" srcOrd="1" destOrd="0" presId="urn:microsoft.com/office/officeart/2018/2/layout/IconCircleList"/>
    <dgm:cxn modelId="{068414B4-A95F-4E62-B031-EB17154CCCFF}" type="presParOf" srcId="{001E4E37-9F39-40F4-8E55-0ECCABA5C69D}" destId="{F822A3DF-039B-4A07-8724-27F703BCC510}" srcOrd="2" destOrd="0" presId="urn:microsoft.com/office/officeart/2018/2/layout/IconCircleList"/>
    <dgm:cxn modelId="{86D2B204-C456-4024-9643-74970B93DFA1}" type="presParOf" srcId="{001E4E37-9F39-40F4-8E55-0ECCABA5C69D}" destId="{3BB008E9-E3DC-4FBA-B32A-62D50466F1DB}" srcOrd="3" destOrd="0" presId="urn:microsoft.com/office/officeart/2018/2/layout/IconCircleList"/>
    <dgm:cxn modelId="{F961E1EF-5561-4593-A96F-BD02B6D326F5}" type="presParOf" srcId="{60466F91-09FD-422C-945E-99BA2AFDA3D6}" destId="{0C5A98A4-CA3C-43DB-9B07-F3887D7581E1}" srcOrd="3" destOrd="0" presId="urn:microsoft.com/office/officeart/2018/2/layout/IconCircleList"/>
    <dgm:cxn modelId="{D2F143AF-27A0-4764-BF38-479A080FE4F2}" type="presParOf" srcId="{60466F91-09FD-422C-945E-99BA2AFDA3D6}" destId="{8CB36948-230E-4285-AFF9-723A220B3165}" srcOrd="4" destOrd="0" presId="urn:microsoft.com/office/officeart/2018/2/layout/IconCircleList"/>
    <dgm:cxn modelId="{415974D6-0E53-476C-99AA-2C9CDA5D936C}" type="presParOf" srcId="{8CB36948-230E-4285-AFF9-723A220B3165}" destId="{1752691E-9039-4EAD-B2C9-81EA29AB21AF}" srcOrd="0" destOrd="0" presId="urn:microsoft.com/office/officeart/2018/2/layout/IconCircleList"/>
    <dgm:cxn modelId="{D6DCCE0B-3632-47AC-9A18-7868366F7EBF}" type="presParOf" srcId="{8CB36948-230E-4285-AFF9-723A220B3165}" destId="{48545AB6-D12C-47AC-BB26-CE1AD89CFDEB}" srcOrd="1" destOrd="0" presId="urn:microsoft.com/office/officeart/2018/2/layout/IconCircleList"/>
    <dgm:cxn modelId="{3DA93B25-299C-41BE-BDBD-1B26D9631466}" type="presParOf" srcId="{8CB36948-230E-4285-AFF9-723A220B3165}" destId="{DA5F7A6E-C841-4149-96C9-134578894F70}" srcOrd="2" destOrd="0" presId="urn:microsoft.com/office/officeart/2018/2/layout/IconCircleList"/>
    <dgm:cxn modelId="{A5CE6A1D-796F-4F6F-B166-EA3A0D90591E}" type="presParOf" srcId="{8CB36948-230E-4285-AFF9-723A220B3165}" destId="{FC7F11C8-02E5-486E-A5F3-C06239E75FDF}" srcOrd="3" destOrd="0" presId="urn:microsoft.com/office/officeart/2018/2/layout/IconCircleList"/>
    <dgm:cxn modelId="{DECFBF76-49A0-4B78-A9FE-3E27A38B6F6E}" type="presParOf" srcId="{60466F91-09FD-422C-945E-99BA2AFDA3D6}" destId="{826E2BC7-BAEB-4183-97C9-D323A17CE019}" srcOrd="5" destOrd="0" presId="urn:microsoft.com/office/officeart/2018/2/layout/IconCircleList"/>
    <dgm:cxn modelId="{F2619E1C-5114-4218-9295-F1ED28785CD2}" type="presParOf" srcId="{60466F91-09FD-422C-945E-99BA2AFDA3D6}" destId="{1E862483-864A-4AC6-ABA2-6F22D11A4B52}" srcOrd="6" destOrd="0" presId="urn:microsoft.com/office/officeart/2018/2/layout/IconCircleList"/>
    <dgm:cxn modelId="{B3DFB647-0B54-4C58-99E2-A64CA3415F14}" type="presParOf" srcId="{1E862483-864A-4AC6-ABA2-6F22D11A4B52}" destId="{EBAAEDA4-D063-46C4-A5AB-51D03FBAF21E}" srcOrd="0" destOrd="0" presId="urn:microsoft.com/office/officeart/2018/2/layout/IconCircleList"/>
    <dgm:cxn modelId="{3BC7AA3C-89C1-499B-B293-4CA8B10942F5}" type="presParOf" srcId="{1E862483-864A-4AC6-ABA2-6F22D11A4B52}" destId="{451DD105-9A3A-429A-9875-02C462D8CC99}" srcOrd="1" destOrd="0" presId="urn:microsoft.com/office/officeart/2018/2/layout/IconCircleList"/>
    <dgm:cxn modelId="{42ED3690-BECA-4426-B98F-AD7E9F95B08E}" type="presParOf" srcId="{1E862483-864A-4AC6-ABA2-6F22D11A4B52}" destId="{3478EDAA-1EBA-4AFA-BE35-B565B6A3B364}" srcOrd="2" destOrd="0" presId="urn:microsoft.com/office/officeart/2018/2/layout/IconCircleList"/>
    <dgm:cxn modelId="{02ED96A2-DA72-49DA-BFC7-BE04C7209B2F}" type="presParOf" srcId="{1E862483-864A-4AC6-ABA2-6F22D11A4B52}" destId="{F7B51FED-2A74-4BA8-8145-18FAA59E99B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141F3D-BC70-4859-A49D-D7C364DA1F3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3D63DE-356D-45C5-9FA1-8327D5817F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2×2×2 Rubik’s Cube RL environment.​</a:t>
          </a:r>
          <a:endParaRPr lang="en-US"/>
        </a:p>
      </dgm:t>
    </dgm:pt>
    <dgm:pt modelId="{EE2A2523-EB91-416D-8766-FEEC27DF4E56}" type="parTrans" cxnId="{FC52F1EF-F16B-464A-BA24-CC767CF055FE}">
      <dgm:prSet/>
      <dgm:spPr/>
      <dgm:t>
        <a:bodyPr/>
        <a:lstStyle/>
        <a:p>
          <a:endParaRPr lang="en-US"/>
        </a:p>
      </dgm:t>
    </dgm:pt>
    <dgm:pt modelId="{8A4DD1CC-0912-48B0-9008-87EDE2998109}" type="sibTrans" cxnId="{FC52F1EF-F16B-464A-BA24-CC767CF055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23544BC-873A-4879-AD95-1742C189C4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Q-learning agent implementation.​</a:t>
          </a:r>
          <a:endParaRPr lang="en-US"/>
        </a:p>
      </dgm:t>
    </dgm:pt>
    <dgm:pt modelId="{666F2F36-2FEE-4785-866E-12D75152A812}" type="parTrans" cxnId="{76CC31B2-5BC7-4448-A543-31C2C18207CA}">
      <dgm:prSet/>
      <dgm:spPr/>
      <dgm:t>
        <a:bodyPr/>
        <a:lstStyle/>
        <a:p>
          <a:endParaRPr lang="en-US"/>
        </a:p>
      </dgm:t>
    </dgm:pt>
    <dgm:pt modelId="{D222158A-B8BF-4757-ABB3-2B3CCA5A2D63}" type="sibTrans" cxnId="{76CC31B2-5BC7-4448-A543-31C2C18207C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60D14D0-C838-46D8-B3F6-360FBD9D24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Python scripts for training and evaluation.​</a:t>
          </a:r>
          <a:endParaRPr lang="en-US"/>
        </a:p>
      </dgm:t>
    </dgm:pt>
    <dgm:pt modelId="{E65CE87A-17AA-4B7F-A531-2F26B1B8C0B2}" type="parTrans" cxnId="{F4076BF9-3CAF-459C-8B0F-9D298B02C4F3}">
      <dgm:prSet/>
      <dgm:spPr/>
      <dgm:t>
        <a:bodyPr/>
        <a:lstStyle/>
        <a:p>
          <a:endParaRPr lang="en-US"/>
        </a:p>
      </dgm:t>
    </dgm:pt>
    <dgm:pt modelId="{E4D2F586-BCBD-46C1-865B-95DCE2F032BC}" type="sibTrans" cxnId="{F4076BF9-3CAF-459C-8B0F-9D298B02C4F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AAF862D-FE2B-4073-BB6A-DA60AB4C00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Visualization plots and report.​</a:t>
          </a:r>
          <a:endParaRPr lang="en-US"/>
        </a:p>
      </dgm:t>
    </dgm:pt>
    <dgm:pt modelId="{71A9FBF2-1609-4DE7-B452-6916DC912713}" type="parTrans" cxnId="{C12969FD-76F1-44FA-9575-2FADD4B40C59}">
      <dgm:prSet/>
      <dgm:spPr/>
      <dgm:t>
        <a:bodyPr/>
        <a:lstStyle/>
        <a:p>
          <a:endParaRPr lang="en-US"/>
        </a:p>
      </dgm:t>
    </dgm:pt>
    <dgm:pt modelId="{0CA89659-AE14-4857-8719-CB8BC2C30888}" type="sibTrans" cxnId="{C12969FD-76F1-44FA-9575-2FADD4B40C5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904425-9FF8-40C9-A4E4-E2592DD0E3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GitHub repository with all code and documentation.</a:t>
          </a:r>
          <a:endParaRPr lang="en-US"/>
        </a:p>
      </dgm:t>
    </dgm:pt>
    <dgm:pt modelId="{5A3C146B-1288-4380-B19C-9A09A03811B3}" type="parTrans" cxnId="{6B4EF9F8-E031-4AB6-8801-6A7027393DC6}">
      <dgm:prSet/>
      <dgm:spPr/>
      <dgm:t>
        <a:bodyPr/>
        <a:lstStyle/>
        <a:p>
          <a:endParaRPr lang="en-US"/>
        </a:p>
      </dgm:t>
    </dgm:pt>
    <dgm:pt modelId="{21F38057-A888-45CF-BD02-B1FEF902E767}" type="sibTrans" cxnId="{6B4EF9F8-E031-4AB6-8801-6A7027393DC6}">
      <dgm:prSet/>
      <dgm:spPr/>
      <dgm:t>
        <a:bodyPr/>
        <a:lstStyle/>
        <a:p>
          <a:endParaRPr lang="en-US"/>
        </a:p>
      </dgm:t>
    </dgm:pt>
    <dgm:pt modelId="{96023867-A2A8-43CF-9241-F1C79D7084CC}" type="pres">
      <dgm:prSet presAssocID="{09141F3D-BC70-4859-A49D-D7C364DA1F30}" presName="root" presStyleCnt="0">
        <dgm:presLayoutVars>
          <dgm:dir/>
          <dgm:resizeHandles val="exact"/>
        </dgm:presLayoutVars>
      </dgm:prSet>
      <dgm:spPr/>
    </dgm:pt>
    <dgm:pt modelId="{AF373BF2-F4C3-4FED-B641-7BDB28CD380C}" type="pres">
      <dgm:prSet presAssocID="{09141F3D-BC70-4859-A49D-D7C364DA1F30}" presName="container" presStyleCnt="0">
        <dgm:presLayoutVars>
          <dgm:dir/>
          <dgm:resizeHandles val="exact"/>
        </dgm:presLayoutVars>
      </dgm:prSet>
      <dgm:spPr/>
    </dgm:pt>
    <dgm:pt modelId="{CF1002DA-0F2B-4DA4-91C1-146A8A0AE769}" type="pres">
      <dgm:prSet presAssocID="{773D63DE-356D-45C5-9FA1-8327D5817FBE}" presName="compNode" presStyleCnt="0"/>
      <dgm:spPr/>
    </dgm:pt>
    <dgm:pt modelId="{FFC251D0-57B4-4D90-8F75-4A07FB6344E4}" type="pres">
      <dgm:prSet presAssocID="{773D63DE-356D-45C5-9FA1-8327D5817FBE}" presName="iconBgRect" presStyleLbl="bgShp" presStyleIdx="0" presStyleCnt="5"/>
      <dgm:spPr/>
    </dgm:pt>
    <dgm:pt modelId="{FA21C3CB-25CA-4D35-83E9-4F399F700F85}" type="pres">
      <dgm:prSet presAssocID="{773D63DE-356D-45C5-9FA1-8327D5817FB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ider Web"/>
        </a:ext>
      </dgm:extLst>
    </dgm:pt>
    <dgm:pt modelId="{F5E47140-D948-4B57-871E-5F5E191E9307}" type="pres">
      <dgm:prSet presAssocID="{773D63DE-356D-45C5-9FA1-8327D5817FBE}" presName="spaceRect" presStyleCnt="0"/>
      <dgm:spPr/>
    </dgm:pt>
    <dgm:pt modelId="{7B622EE3-3291-4C6B-824B-3BF8A310134B}" type="pres">
      <dgm:prSet presAssocID="{773D63DE-356D-45C5-9FA1-8327D5817FBE}" presName="textRect" presStyleLbl="revTx" presStyleIdx="0" presStyleCnt="5">
        <dgm:presLayoutVars>
          <dgm:chMax val="1"/>
          <dgm:chPref val="1"/>
        </dgm:presLayoutVars>
      </dgm:prSet>
      <dgm:spPr/>
    </dgm:pt>
    <dgm:pt modelId="{F17011E7-B283-47DE-9D92-1DF2FA873224}" type="pres">
      <dgm:prSet presAssocID="{8A4DD1CC-0912-48B0-9008-87EDE2998109}" presName="sibTrans" presStyleLbl="sibTrans2D1" presStyleIdx="0" presStyleCnt="0"/>
      <dgm:spPr/>
    </dgm:pt>
    <dgm:pt modelId="{01C93187-6D8F-4E3A-914D-B1647A44A634}" type="pres">
      <dgm:prSet presAssocID="{923544BC-873A-4879-AD95-1742C189C49F}" presName="compNode" presStyleCnt="0"/>
      <dgm:spPr/>
    </dgm:pt>
    <dgm:pt modelId="{ED05D45F-A19E-4214-9531-B5C42700EB9E}" type="pres">
      <dgm:prSet presAssocID="{923544BC-873A-4879-AD95-1742C189C49F}" presName="iconBgRect" presStyleLbl="bgShp" presStyleIdx="1" presStyleCnt="5"/>
      <dgm:spPr/>
    </dgm:pt>
    <dgm:pt modelId="{8464509E-C6B1-458B-82B9-F03ADB1D366B}" type="pres">
      <dgm:prSet presAssocID="{923544BC-873A-4879-AD95-1742C189C49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FC6B85D-B862-4F88-B2A3-77E0B36F9804}" type="pres">
      <dgm:prSet presAssocID="{923544BC-873A-4879-AD95-1742C189C49F}" presName="spaceRect" presStyleCnt="0"/>
      <dgm:spPr/>
    </dgm:pt>
    <dgm:pt modelId="{FF46F81A-3DEE-4BE7-9918-9608BE1363D4}" type="pres">
      <dgm:prSet presAssocID="{923544BC-873A-4879-AD95-1742C189C49F}" presName="textRect" presStyleLbl="revTx" presStyleIdx="1" presStyleCnt="5">
        <dgm:presLayoutVars>
          <dgm:chMax val="1"/>
          <dgm:chPref val="1"/>
        </dgm:presLayoutVars>
      </dgm:prSet>
      <dgm:spPr/>
    </dgm:pt>
    <dgm:pt modelId="{04135891-A09A-4C8A-A9A6-93EA67D1F165}" type="pres">
      <dgm:prSet presAssocID="{D222158A-B8BF-4757-ABB3-2B3CCA5A2D63}" presName="sibTrans" presStyleLbl="sibTrans2D1" presStyleIdx="0" presStyleCnt="0"/>
      <dgm:spPr/>
    </dgm:pt>
    <dgm:pt modelId="{2DBA184A-2CDD-41D5-8005-A7963CF8D522}" type="pres">
      <dgm:prSet presAssocID="{760D14D0-C838-46D8-B3F6-360FBD9D2475}" presName="compNode" presStyleCnt="0"/>
      <dgm:spPr/>
    </dgm:pt>
    <dgm:pt modelId="{478958A9-5692-4423-BA1B-5777E5F04BAC}" type="pres">
      <dgm:prSet presAssocID="{760D14D0-C838-46D8-B3F6-360FBD9D2475}" presName="iconBgRect" presStyleLbl="bgShp" presStyleIdx="2" presStyleCnt="5"/>
      <dgm:spPr/>
    </dgm:pt>
    <dgm:pt modelId="{687625D5-5EE0-481C-BFF7-AB6353B8C6EE}" type="pres">
      <dgm:prSet presAssocID="{760D14D0-C838-46D8-B3F6-360FBD9D247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0CEB31F-C943-4122-90F0-6E68732BE865}" type="pres">
      <dgm:prSet presAssocID="{760D14D0-C838-46D8-B3F6-360FBD9D2475}" presName="spaceRect" presStyleCnt="0"/>
      <dgm:spPr/>
    </dgm:pt>
    <dgm:pt modelId="{01CF8F5D-3297-4260-84FF-EFD7D5F23890}" type="pres">
      <dgm:prSet presAssocID="{760D14D0-C838-46D8-B3F6-360FBD9D2475}" presName="textRect" presStyleLbl="revTx" presStyleIdx="2" presStyleCnt="5">
        <dgm:presLayoutVars>
          <dgm:chMax val="1"/>
          <dgm:chPref val="1"/>
        </dgm:presLayoutVars>
      </dgm:prSet>
      <dgm:spPr/>
    </dgm:pt>
    <dgm:pt modelId="{74C06533-34A9-47E9-9E0A-9CB541554A6F}" type="pres">
      <dgm:prSet presAssocID="{E4D2F586-BCBD-46C1-865B-95DCE2F032BC}" presName="sibTrans" presStyleLbl="sibTrans2D1" presStyleIdx="0" presStyleCnt="0"/>
      <dgm:spPr/>
    </dgm:pt>
    <dgm:pt modelId="{CD253F5C-8C00-47F5-88B6-AE4298132AB7}" type="pres">
      <dgm:prSet presAssocID="{5AAF862D-FE2B-4073-BB6A-DA60AB4C0058}" presName="compNode" presStyleCnt="0"/>
      <dgm:spPr/>
    </dgm:pt>
    <dgm:pt modelId="{1A7F9931-3C69-4C84-A099-493124808BDD}" type="pres">
      <dgm:prSet presAssocID="{5AAF862D-FE2B-4073-BB6A-DA60AB4C0058}" presName="iconBgRect" presStyleLbl="bgShp" presStyleIdx="3" presStyleCnt="5"/>
      <dgm:spPr/>
    </dgm:pt>
    <dgm:pt modelId="{0EEDD895-C23F-4DE5-93FB-7DC32A0DBD0B}" type="pres">
      <dgm:prSet presAssocID="{5AAF862D-FE2B-4073-BB6A-DA60AB4C005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F7E7D30F-1EE2-4591-9EA2-740822591478}" type="pres">
      <dgm:prSet presAssocID="{5AAF862D-FE2B-4073-BB6A-DA60AB4C0058}" presName="spaceRect" presStyleCnt="0"/>
      <dgm:spPr/>
    </dgm:pt>
    <dgm:pt modelId="{4E63F303-5A70-4477-8612-A268B39927BE}" type="pres">
      <dgm:prSet presAssocID="{5AAF862D-FE2B-4073-BB6A-DA60AB4C0058}" presName="textRect" presStyleLbl="revTx" presStyleIdx="3" presStyleCnt="5">
        <dgm:presLayoutVars>
          <dgm:chMax val="1"/>
          <dgm:chPref val="1"/>
        </dgm:presLayoutVars>
      </dgm:prSet>
      <dgm:spPr/>
    </dgm:pt>
    <dgm:pt modelId="{24CBF557-CF1A-492E-BD1C-2FDAB85BF36D}" type="pres">
      <dgm:prSet presAssocID="{0CA89659-AE14-4857-8719-CB8BC2C30888}" presName="sibTrans" presStyleLbl="sibTrans2D1" presStyleIdx="0" presStyleCnt="0"/>
      <dgm:spPr/>
    </dgm:pt>
    <dgm:pt modelId="{DCDE1465-FD24-448D-A325-7ACE7F40319A}" type="pres">
      <dgm:prSet presAssocID="{15904425-9FF8-40C9-A4E4-E2592DD0E308}" presName="compNode" presStyleCnt="0"/>
      <dgm:spPr/>
    </dgm:pt>
    <dgm:pt modelId="{25B07A1F-1A99-4016-9124-BABC71348221}" type="pres">
      <dgm:prSet presAssocID="{15904425-9FF8-40C9-A4E4-E2592DD0E308}" presName="iconBgRect" presStyleLbl="bgShp" presStyleIdx="4" presStyleCnt="5"/>
      <dgm:spPr/>
    </dgm:pt>
    <dgm:pt modelId="{375AD433-31FE-4858-A034-C9F2A2A5A651}" type="pres">
      <dgm:prSet presAssocID="{15904425-9FF8-40C9-A4E4-E2592DD0E30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0972014B-532B-4103-8C6F-011961C42107}" type="pres">
      <dgm:prSet presAssocID="{15904425-9FF8-40C9-A4E4-E2592DD0E308}" presName="spaceRect" presStyleCnt="0"/>
      <dgm:spPr/>
    </dgm:pt>
    <dgm:pt modelId="{B33EF1C7-C4EE-4175-9733-8FE50EB03DD2}" type="pres">
      <dgm:prSet presAssocID="{15904425-9FF8-40C9-A4E4-E2592DD0E30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5F83C24-D725-4F88-BCE8-35727E10D7C3}" type="presOf" srcId="{D222158A-B8BF-4757-ABB3-2B3CCA5A2D63}" destId="{04135891-A09A-4C8A-A9A6-93EA67D1F165}" srcOrd="0" destOrd="0" presId="urn:microsoft.com/office/officeart/2018/2/layout/IconCircleList"/>
    <dgm:cxn modelId="{6B3E7F36-4D68-4E6A-B21D-2867FC94F57B}" type="presOf" srcId="{8A4DD1CC-0912-48B0-9008-87EDE2998109}" destId="{F17011E7-B283-47DE-9D92-1DF2FA873224}" srcOrd="0" destOrd="0" presId="urn:microsoft.com/office/officeart/2018/2/layout/IconCircleList"/>
    <dgm:cxn modelId="{869A3581-F43E-4E44-AF9F-D15347B2E08D}" type="presOf" srcId="{923544BC-873A-4879-AD95-1742C189C49F}" destId="{FF46F81A-3DEE-4BE7-9918-9608BE1363D4}" srcOrd="0" destOrd="0" presId="urn:microsoft.com/office/officeart/2018/2/layout/IconCircleList"/>
    <dgm:cxn modelId="{BA1E1082-BE01-4BB6-963D-056D1A0D157F}" type="presOf" srcId="{760D14D0-C838-46D8-B3F6-360FBD9D2475}" destId="{01CF8F5D-3297-4260-84FF-EFD7D5F23890}" srcOrd="0" destOrd="0" presId="urn:microsoft.com/office/officeart/2018/2/layout/IconCircleList"/>
    <dgm:cxn modelId="{76CC31B2-5BC7-4448-A543-31C2C18207CA}" srcId="{09141F3D-BC70-4859-A49D-D7C364DA1F30}" destId="{923544BC-873A-4879-AD95-1742C189C49F}" srcOrd="1" destOrd="0" parTransId="{666F2F36-2FEE-4785-866E-12D75152A812}" sibTransId="{D222158A-B8BF-4757-ABB3-2B3CCA5A2D63}"/>
    <dgm:cxn modelId="{72EA13B5-9347-412F-9594-6DC2227EA088}" type="presOf" srcId="{0CA89659-AE14-4857-8719-CB8BC2C30888}" destId="{24CBF557-CF1A-492E-BD1C-2FDAB85BF36D}" srcOrd="0" destOrd="0" presId="urn:microsoft.com/office/officeart/2018/2/layout/IconCircleList"/>
    <dgm:cxn modelId="{DF3CE1C0-B109-4096-B434-4EC1AC730D87}" type="presOf" srcId="{15904425-9FF8-40C9-A4E4-E2592DD0E308}" destId="{B33EF1C7-C4EE-4175-9733-8FE50EB03DD2}" srcOrd="0" destOrd="0" presId="urn:microsoft.com/office/officeart/2018/2/layout/IconCircleList"/>
    <dgm:cxn modelId="{14F5C6CE-2601-489E-871B-57D9E3EAA590}" type="presOf" srcId="{5AAF862D-FE2B-4073-BB6A-DA60AB4C0058}" destId="{4E63F303-5A70-4477-8612-A268B39927BE}" srcOrd="0" destOrd="0" presId="urn:microsoft.com/office/officeart/2018/2/layout/IconCircleList"/>
    <dgm:cxn modelId="{1A98C4D7-0767-4AA0-9DA5-280AE56C3615}" type="presOf" srcId="{773D63DE-356D-45C5-9FA1-8327D5817FBE}" destId="{7B622EE3-3291-4C6B-824B-3BF8A310134B}" srcOrd="0" destOrd="0" presId="urn:microsoft.com/office/officeart/2018/2/layout/IconCircleList"/>
    <dgm:cxn modelId="{24A6B3E8-EFAE-4E9C-8C74-BAF21934836F}" type="presOf" srcId="{09141F3D-BC70-4859-A49D-D7C364DA1F30}" destId="{96023867-A2A8-43CF-9241-F1C79D7084CC}" srcOrd="0" destOrd="0" presId="urn:microsoft.com/office/officeart/2018/2/layout/IconCircleList"/>
    <dgm:cxn modelId="{FC52F1EF-F16B-464A-BA24-CC767CF055FE}" srcId="{09141F3D-BC70-4859-A49D-D7C364DA1F30}" destId="{773D63DE-356D-45C5-9FA1-8327D5817FBE}" srcOrd="0" destOrd="0" parTransId="{EE2A2523-EB91-416D-8766-FEEC27DF4E56}" sibTransId="{8A4DD1CC-0912-48B0-9008-87EDE2998109}"/>
    <dgm:cxn modelId="{16971FF1-3738-41D7-A54C-8D7E65050165}" type="presOf" srcId="{E4D2F586-BCBD-46C1-865B-95DCE2F032BC}" destId="{74C06533-34A9-47E9-9E0A-9CB541554A6F}" srcOrd="0" destOrd="0" presId="urn:microsoft.com/office/officeart/2018/2/layout/IconCircleList"/>
    <dgm:cxn modelId="{6B4EF9F8-E031-4AB6-8801-6A7027393DC6}" srcId="{09141F3D-BC70-4859-A49D-D7C364DA1F30}" destId="{15904425-9FF8-40C9-A4E4-E2592DD0E308}" srcOrd="4" destOrd="0" parTransId="{5A3C146B-1288-4380-B19C-9A09A03811B3}" sibTransId="{21F38057-A888-45CF-BD02-B1FEF902E767}"/>
    <dgm:cxn modelId="{F4076BF9-3CAF-459C-8B0F-9D298B02C4F3}" srcId="{09141F3D-BC70-4859-A49D-D7C364DA1F30}" destId="{760D14D0-C838-46D8-B3F6-360FBD9D2475}" srcOrd="2" destOrd="0" parTransId="{E65CE87A-17AA-4B7F-A531-2F26B1B8C0B2}" sibTransId="{E4D2F586-BCBD-46C1-865B-95DCE2F032BC}"/>
    <dgm:cxn modelId="{C12969FD-76F1-44FA-9575-2FADD4B40C59}" srcId="{09141F3D-BC70-4859-A49D-D7C364DA1F30}" destId="{5AAF862D-FE2B-4073-BB6A-DA60AB4C0058}" srcOrd="3" destOrd="0" parTransId="{71A9FBF2-1609-4DE7-B452-6916DC912713}" sibTransId="{0CA89659-AE14-4857-8719-CB8BC2C30888}"/>
    <dgm:cxn modelId="{397C1F44-8F14-4990-8145-4C4BB3B68F1B}" type="presParOf" srcId="{96023867-A2A8-43CF-9241-F1C79D7084CC}" destId="{AF373BF2-F4C3-4FED-B641-7BDB28CD380C}" srcOrd="0" destOrd="0" presId="urn:microsoft.com/office/officeart/2018/2/layout/IconCircleList"/>
    <dgm:cxn modelId="{8C78FBB1-6732-4B71-9003-77DBA6C9A938}" type="presParOf" srcId="{AF373BF2-F4C3-4FED-B641-7BDB28CD380C}" destId="{CF1002DA-0F2B-4DA4-91C1-146A8A0AE769}" srcOrd="0" destOrd="0" presId="urn:microsoft.com/office/officeart/2018/2/layout/IconCircleList"/>
    <dgm:cxn modelId="{DBBD9131-A4DE-44CB-890C-E58E1BA5A1CB}" type="presParOf" srcId="{CF1002DA-0F2B-4DA4-91C1-146A8A0AE769}" destId="{FFC251D0-57B4-4D90-8F75-4A07FB6344E4}" srcOrd="0" destOrd="0" presId="urn:microsoft.com/office/officeart/2018/2/layout/IconCircleList"/>
    <dgm:cxn modelId="{8BFA98FB-BF09-4034-8864-798AB386B997}" type="presParOf" srcId="{CF1002DA-0F2B-4DA4-91C1-146A8A0AE769}" destId="{FA21C3CB-25CA-4D35-83E9-4F399F700F85}" srcOrd="1" destOrd="0" presId="urn:microsoft.com/office/officeart/2018/2/layout/IconCircleList"/>
    <dgm:cxn modelId="{7DF8160B-0759-4474-9991-63ABE327C438}" type="presParOf" srcId="{CF1002DA-0F2B-4DA4-91C1-146A8A0AE769}" destId="{F5E47140-D948-4B57-871E-5F5E191E9307}" srcOrd="2" destOrd="0" presId="urn:microsoft.com/office/officeart/2018/2/layout/IconCircleList"/>
    <dgm:cxn modelId="{AED5B759-13A0-47B5-ADFB-D63375B4C149}" type="presParOf" srcId="{CF1002DA-0F2B-4DA4-91C1-146A8A0AE769}" destId="{7B622EE3-3291-4C6B-824B-3BF8A310134B}" srcOrd="3" destOrd="0" presId="urn:microsoft.com/office/officeart/2018/2/layout/IconCircleList"/>
    <dgm:cxn modelId="{2060CF9B-3719-412C-86E0-CB54A70EA013}" type="presParOf" srcId="{AF373BF2-F4C3-4FED-B641-7BDB28CD380C}" destId="{F17011E7-B283-47DE-9D92-1DF2FA873224}" srcOrd="1" destOrd="0" presId="urn:microsoft.com/office/officeart/2018/2/layout/IconCircleList"/>
    <dgm:cxn modelId="{862CFD61-36C0-48BD-BFF5-630971279873}" type="presParOf" srcId="{AF373BF2-F4C3-4FED-B641-7BDB28CD380C}" destId="{01C93187-6D8F-4E3A-914D-B1647A44A634}" srcOrd="2" destOrd="0" presId="urn:microsoft.com/office/officeart/2018/2/layout/IconCircleList"/>
    <dgm:cxn modelId="{C787D281-55FE-4145-9A32-971142500063}" type="presParOf" srcId="{01C93187-6D8F-4E3A-914D-B1647A44A634}" destId="{ED05D45F-A19E-4214-9531-B5C42700EB9E}" srcOrd="0" destOrd="0" presId="urn:microsoft.com/office/officeart/2018/2/layout/IconCircleList"/>
    <dgm:cxn modelId="{5D339D38-FB54-465B-BD1A-93EC58FB0FD4}" type="presParOf" srcId="{01C93187-6D8F-4E3A-914D-B1647A44A634}" destId="{8464509E-C6B1-458B-82B9-F03ADB1D366B}" srcOrd="1" destOrd="0" presId="urn:microsoft.com/office/officeart/2018/2/layout/IconCircleList"/>
    <dgm:cxn modelId="{10354A7F-EA08-477C-8E24-8C76601A3404}" type="presParOf" srcId="{01C93187-6D8F-4E3A-914D-B1647A44A634}" destId="{9FC6B85D-B862-4F88-B2A3-77E0B36F9804}" srcOrd="2" destOrd="0" presId="urn:microsoft.com/office/officeart/2018/2/layout/IconCircleList"/>
    <dgm:cxn modelId="{0B2CF2E2-979B-4EA4-B393-297C607FD86C}" type="presParOf" srcId="{01C93187-6D8F-4E3A-914D-B1647A44A634}" destId="{FF46F81A-3DEE-4BE7-9918-9608BE1363D4}" srcOrd="3" destOrd="0" presId="urn:microsoft.com/office/officeart/2018/2/layout/IconCircleList"/>
    <dgm:cxn modelId="{FFE2E327-17E3-4588-A25C-3C7C88F44272}" type="presParOf" srcId="{AF373BF2-F4C3-4FED-B641-7BDB28CD380C}" destId="{04135891-A09A-4C8A-A9A6-93EA67D1F165}" srcOrd="3" destOrd="0" presId="urn:microsoft.com/office/officeart/2018/2/layout/IconCircleList"/>
    <dgm:cxn modelId="{21245E6A-2E08-4FA6-9DC5-1BB9A9A1B2EE}" type="presParOf" srcId="{AF373BF2-F4C3-4FED-B641-7BDB28CD380C}" destId="{2DBA184A-2CDD-41D5-8005-A7963CF8D522}" srcOrd="4" destOrd="0" presId="urn:microsoft.com/office/officeart/2018/2/layout/IconCircleList"/>
    <dgm:cxn modelId="{04F46E17-1092-4FAA-BEEE-EDE07372D2DE}" type="presParOf" srcId="{2DBA184A-2CDD-41D5-8005-A7963CF8D522}" destId="{478958A9-5692-4423-BA1B-5777E5F04BAC}" srcOrd="0" destOrd="0" presId="urn:microsoft.com/office/officeart/2018/2/layout/IconCircleList"/>
    <dgm:cxn modelId="{C02CF957-5D91-4A21-B7CD-BC5DD0D8F0E8}" type="presParOf" srcId="{2DBA184A-2CDD-41D5-8005-A7963CF8D522}" destId="{687625D5-5EE0-481C-BFF7-AB6353B8C6EE}" srcOrd="1" destOrd="0" presId="urn:microsoft.com/office/officeart/2018/2/layout/IconCircleList"/>
    <dgm:cxn modelId="{20B4126A-9DEA-4AB4-874D-892E8B0C0D4C}" type="presParOf" srcId="{2DBA184A-2CDD-41D5-8005-A7963CF8D522}" destId="{D0CEB31F-C943-4122-90F0-6E68732BE865}" srcOrd="2" destOrd="0" presId="urn:microsoft.com/office/officeart/2018/2/layout/IconCircleList"/>
    <dgm:cxn modelId="{2CA7F0F1-01C4-4AF3-BB65-C113F85E4B34}" type="presParOf" srcId="{2DBA184A-2CDD-41D5-8005-A7963CF8D522}" destId="{01CF8F5D-3297-4260-84FF-EFD7D5F23890}" srcOrd="3" destOrd="0" presId="urn:microsoft.com/office/officeart/2018/2/layout/IconCircleList"/>
    <dgm:cxn modelId="{8D40E36D-6C47-4E74-85DE-ECC286EBAABB}" type="presParOf" srcId="{AF373BF2-F4C3-4FED-B641-7BDB28CD380C}" destId="{74C06533-34A9-47E9-9E0A-9CB541554A6F}" srcOrd="5" destOrd="0" presId="urn:microsoft.com/office/officeart/2018/2/layout/IconCircleList"/>
    <dgm:cxn modelId="{B8E6A1C7-CEF1-400D-8876-EFAA99A00F06}" type="presParOf" srcId="{AF373BF2-F4C3-4FED-B641-7BDB28CD380C}" destId="{CD253F5C-8C00-47F5-88B6-AE4298132AB7}" srcOrd="6" destOrd="0" presId="urn:microsoft.com/office/officeart/2018/2/layout/IconCircleList"/>
    <dgm:cxn modelId="{B6D4E948-DBE0-476D-A83C-046322A642C9}" type="presParOf" srcId="{CD253F5C-8C00-47F5-88B6-AE4298132AB7}" destId="{1A7F9931-3C69-4C84-A099-493124808BDD}" srcOrd="0" destOrd="0" presId="urn:microsoft.com/office/officeart/2018/2/layout/IconCircleList"/>
    <dgm:cxn modelId="{88C3A9A0-52BE-4DEA-BB9A-B6D4CADA350D}" type="presParOf" srcId="{CD253F5C-8C00-47F5-88B6-AE4298132AB7}" destId="{0EEDD895-C23F-4DE5-93FB-7DC32A0DBD0B}" srcOrd="1" destOrd="0" presId="urn:microsoft.com/office/officeart/2018/2/layout/IconCircleList"/>
    <dgm:cxn modelId="{5F2D6CAD-03FF-413E-9CB9-EA7BEBC8E550}" type="presParOf" srcId="{CD253F5C-8C00-47F5-88B6-AE4298132AB7}" destId="{F7E7D30F-1EE2-4591-9EA2-740822591478}" srcOrd="2" destOrd="0" presId="urn:microsoft.com/office/officeart/2018/2/layout/IconCircleList"/>
    <dgm:cxn modelId="{E633BF9A-E2BF-4F41-9EBA-8760719C4776}" type="presParOf" srcId="{CD253F5C-8C00-47F5-88B6-AE4298132AB7}" destId="{4E63F303-5A70-4477-8612-A268B39927BE}" srcOrd="3" destOrd="0" presId="urn:microsoft.com/office/officeart/2018/2/layout/IconCircleList"/>
    <dgm:cxn modelId="{24305319-4004-482B-890E-A631142CFF5D}" type="presParOf" srcId="{AF373BF2-F4C3-4FED-B641-7BDB28CD380C}" destId="{24CBF557-CF1A-492E-BD1C-2FDAB85BF36D}" srcOrd="7" destOrd="0" presId="urn:microsoft.com/office/officeart/2018/2/layout/IconCircleList"/>
    <dgm:cxn modelId="{C06297E2-CC5F-4DDC-8EBF-8E1E62A4F41B}" type="presParOf" srcId="{AF373BF2-F4C3-4FED-B641-7BDB28CD380C}" destId="{DCDE1465-FD24-448D-A325-7ACE7F40319A}" srcOrd="8" destOrd="0" presId="urn:microsoft.com/office/officeart/2018/2/layout/IconCircleList"/>
    <dgm:cxn modelId="{751400AD-587B-4FC8-A062-8B7994063754}" type="presParOf" srcId="{DCDE1465-FD24-448D-A325-7ACE7F40319A}" destId="{25B07A1F-1A99-4016-9124-BABC71348221}" srcOrd="0" destOrd="0" presId="urn:microsoft.com/office/officeart/2018/2/layout/IconCircleList"/>
    <dgm:cxn modelId="{EDE7BF6F-D48F-4739-B04B-5CB77A0232CA}" type="presParOf" srcId="{DCDE1465-FD24-448D-A325-7ACE7F40319A}" destId="{375AD433-31FE-4858-A034-C9F2A2A5A651}" srcOrd="1" destOrd="0" presId="urn:microsoft.com/office/officeart/2018/2/layout/IconCircleList"/>
    <dgm:cxn modelId="{AB532227-6376-460B-8F34-70A4EE21D66A}" type="presParOf" srcId="{DCDE1465-FD24-448D-A325-7ACE7F40319A}" destId="{0972014B-532B-4103-8C6F-011961C42107}" srcOrd="2" destOrd="0" presId="urn:microsoft.com/office/officeart/2018/2/layout/IconCircleList"/>
    <dgm:cxn modelId="{629B62EC-7DE6-4A9D-9C05-C33A6F213DA6}" type="presParOf" srcId="{DCDE1465-FD24-448D-A325-7ACE7F40319A}" destId="{B33EF1C7-C4EE-4175-9733-8FE50EB03DD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1BAE98-7ABC-4948-812F-B01975526B1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8BDE8B1-8C67-4D29-A01C-888BB0A4999B}">
      <dgm:prSet/>
      <dgm:spPr/>
      <dgm:t>
        <a:bodyPr/>
        <a:lstStyle/>
        <a:p>
          <a:r>
            <a:rPr lang="en-US" b="0" i="0"/>
            <a:t>Metrics:​</a:t>
          </a:r>
          <a:endParaRPr lang="en-US"/>
        </a:p>
      </dgm:t>
    </dgm:pt>
    <dgm:pt modelId="{1BC58483-DE1C-4121-B5BC-66225A8C8A7E}" type="parTrans" cxnId="{8B89366C-8EA1-4E89-875C-CEFA64174B36}">
      <dgm:prSet/>
      <dgm:spPr/>
      <dgm:t>
        <a:bodyPr/>
        <a:lstStyle/>
        <a:p>
          <a:endParaRPr lang="en-US"/>
        </a:p>
      </dgm:t>
    </dgm:pt>
    <dgm:pt modelId="{740BDC35-75EB-4540-AA48-7416040F4898}" type="sibTrans" cxnId="{8B89366C-8EA1-4E89-875C-CEFA64174B36}">
      <dgm:prSet/>
      <dgm:spPr/>
      <dgm:t>
        <a:bodyPr/>
        <a:lstStyle/>
        <a:p>
          <a:endParaRPr lang="en-US"/>
        </a:p>
      </dgm:t>
    </dgm:pt>
    <dgm:pt modelId="{ACDBBB2A-7D6A-42E0-8590-BF1006C6D82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Success Rate: % solved cubes per episode.​</a:t>
          </a:r>
          <a:endParaRPr lang="en-US"/>
        </a:p>
      </dgm:t>
    </dgm:pt>
    <dgm:pt modelId="{C2E2A9AA-3EC3-4F98-A655-6CA5EE1EB599}" type="parTrans" cxnId="{F0513C87-0406-4048-8B1B-AA269B48C0AF}">
      <dgm:prSet/>
      <dgm:spPr/>
      <dgm:t>
        <a:bodyPr/>
        <a:lstStyle/>
        <a:p>
          <a:endParaRPr lang="en-US"/>
        </a:p>
      </dgm:t>
    </dgm:pt>
    <dgm:pt modelId="{6D40A8C3-6B45-45CB-8272-A98D5F85B128}" type="sibTrans" cxnId="{F0513C87-0406-4048-8B1B-AA269B48C0AF}">
      <dgm:prSet/>
      <dgm:spPr/>
      <dgm:t>
        <a:bodyPr/>
        <a:lstStyle/>
        <a:p>
          <a:endParaRPr lang="en-US"/>
        </a:p>
      </dgm:t>
    </dgm:pt>
    <dgm:pt modelId="{69D1E638-C93F-4AF7-996C-60C6578AC802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Avg. Steps: Efficiency of solving.​</a:t>
          </a:r>
          <a:endParaRPr lang="en-US"/>
        </a:p>
      </dgm:t>
    </dgm:pt>
    <dgm:pt modelId="{34680746-CD94-4645-9ACD-EEE1B90667FB}" type="parTrans" cxnId="{3D68E517-764B-48F4-99E9-643E4171BE0F}">
      <dgm:prSet/>
      <dgm:spPr/>
      <dgm:t>
        <a:bodyPr/>
        <a:lstStyle/>
        <a:p>
          <a:endParaRPr lang="en-US"/>
        </a:p>
      </dgm:t>
    </dgm:pt>
    <dgm:pt modelId="{D5598116-B43B-4A88-AC23-6E2A9EB52F3E}" type="sibTrans" cxnId="{3D68E517-764B-48F4-99E9-643E4171BE0F}">
      <dgm:prSet/>
      <dgm:spPr/>
      <dgm:t>
        <a:bodyPr/>
        <a:lstStyle/>
        <a:p>
          <a:endParaRPr lang="en-US"/>
        </a:p>
      </dgm:t>
    </dgm:pt>
    <dgm:pt modelId="{D3D0F405-904F-47B9-ABD3-88F1A476989E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Learning Curve: Improvement over time.​</a:t>
          </a:r>
          <a:endParaRPr lang="en-US"/>
        </a:p>
      </dgm:t>
    </dgm:pt>
    <dgm:pt modelId="{46C7AED5-A926-4BDB-A2FB-C4CF36CF72D3}" type="parTrans" cxnId="{1718205F-6358-4952-9999-337F48835A2B}">
      <dgm:prSet/>
      <dgm:spPr/>
      <dgm:t>
        <a:bodyPr/>
        <a:lstStyle/>
        <a:p>
          <a:endParaRPr lang="en-US"/>
        </a:p>
      </dgm:t>
    </dgm:pt>
    <dgm:pt modelId="{505A631B-F893-4E44-8E6F-8A9A4B605559}" type="sibTrans" cxnId="{1718205F-6358-4952-9999-337F48835A2B}">
      <dgm:prSet/>
      <dgm:spPr/>
      <dgm:t>
        <a:bodyPr/>
        <a:lstStyle/>
        <a:p>
          <a:endParaRPr lang="en-US"/>
        </a:p>
      </dgm:t>
    </dgm:pt>
    <dgm:pt modelId="{AFB91E2F-ED84-4D06-91A5-ABE6578606B2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Moving Average Plot: Smoothed success rate.​</a:t>
          </a:r>
          <a:endParaRPr lang="en-US"/>
        </a:p>
      </dgm:t>
    </dgm:pt>
    <dgm:pt modelId="{B2D55B1F-036F-43A2-AFB8-4DBE8ED2C37F}" type="parTrans" cxnId="{4C1EA78E-3003-4ED0-9EB7-AEDFE705EAFA}">
      <dgm:prSet/>
      <dgm:spPr/>
      <dgm:t>
        <a:bodyPr/>
        <a:lstStyle/>
        <a:p>
          <a:endParaRPr lang="en-US"/>
        </a:p>
      </dgm:t>
    </dgm:pt>
    <dgm:pt modelId="{B8D34C12-9A19-408A-970C-34C381269E36}" type="sibTrans" cxnId="{4C1EA78E-3003-4ED0-9EB7-AEDFE705EAFA}">
      <dgm:prSet/>
      <dgm:spPr/>
      <dgm:t>
        <a:bodyPr/>
        <a:lstStyle/>
        <a:p>
          <a:endParaRPr lang="en-US"/>
        </a:p>
      </dgm:t>
    </dgm:pt>
    <dgm:pt modelId="{8A1EE59B-E09D-4A61-A821-E35D88C86023}">
      <dgm:prSet/>
      <dgm:spPr/>
      <dgm:t>
        <a:bodyPr/>
        <a:lstStyle/>
        <a:p>
          <a:r>
            <a:rPr lang="en-US" b="0" i="0"/>
            <a:t>Criteria for Success: </a:t>
          </a:r>
          <a:endParaRPr lang="en-US"/>
        </a:p>
      </dgm:t>
    </dgm:pt>
    <dgm:pt modelId="{C341539F-A8F1-4768-A931-549B302490E9}" type="parTrans" cxnId="{54D13C4D-C306-49E2-A73F-F02C15C372E7}">
      <dgm:prSet/>
      <dgm:spPr/>
      <dgm:t>
        <a:bodyPr/>
        <a:lstStyle/>
        <a:p>
          <a:endParaRPr lang="en-US"/>
        </a:p>
      </dgm:t>
    </dgm:pt>
    <dgm:pt modelId="{85225196-37D5-4D99-8B06-C491DB7A39C2}" type="sibTrans" cxnId="{54D13C4D-C306-49E2-A73F-F02C15C372E7}">
      <dgm:prSet/>
      <dgm:spPr/>
      <dgm:t>
        <a:bodyPr/>
        <a:lstStyle/>
        <a:p>
          <a:endParaRPr lang="en-US"/>
        </a:p>
      </dgm:t>
    </dgm:pt>
    <dgm:pt modelId="{89E0D901-5E31-46C8-8CE2-79A1853FDB9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Cube solved within 50 steps consistently.</a:t>
          </a:r>
          <a:endParaRPr lang="en-US"/>
        </a:p>
      </dgm:t>
    </dgm:pt>
    <dgm:pt modelId="{F4D67D93-5319-4A1B-BE5C-CA47B2A929A9}" type="parTrans" cxnId="{D5EA2E59-DCBA-4D0A-A732-38AA5372B76D}">
      <dgm:prSet/>
      <dgm:spPr/>
      <dgm:t>
        <a:bodyPr/>
        <a:lstStyle/>
        <a:p>
          <a:endParaRPr lang="en-US"/>
        </a:p>
      </dgm:t>
    </dgm:pt>
    <dgm:pt modelId="{E0ECFBA1-88DF-4C98-AA89-5D446DECB340}" type="sibTrans" cxnId="{D5EA2E59-DCBA-4D0A-A732-38AA5372B76D}">
      <dgm:prSet/>
      <dgm:spPr/>
      <dgm:t>
        <a:bodyPr/>
        <a:lstStyle/>
        <a:p>
          <a:endParaRPr lang="en-US"/>
        </a:p>
      </dgm:t>
    </dgm:pt>
    <dgm:pt modelId="{3A649EFA-C464-413A-9756-218A4DD1C7BF}" type="pres">
      <dgm:prSet presAssocID="{441BAE98-7ABC-4948-812F-B01975526B1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1136658-9CCA-4EB8-84C7-904B51454CB1}" type="pres">
      <dgm:prSet presAssocID="{48BDE8B1-8C67-4D29-A01C-888BB0A4999B}" presName="hierRoot1" presStyleCnt="0"/>
      <dgm:spPr/>
    </dgm:pt>
    <dgm:pt modelId="{990651AB-C95C-4A5C-8573-D4F9C0537BE5}" type="pres">
      <dgm:prSet presAssocID="{48BDE8B1-8C67-4D29-A01C-888BB0A4999B}" presName="composite" presStyleCnt="0"/>
      <dgm:spPr/>
    </dgm:pt>
    <dgm:pt modelId="{81B0806B-DADA-4D0F-8132-B6BC17BBFD75}" type="pres">
      <dgm:prSet presAssocID="{48BDE8B1-8C67-4D29-A01C-888BB0A4999B}" presName="background" presStyleLbl="node0" presStyleIdx="0" presStyleCnt="2"/>
      <dgm:spPr/>
    </dgm:pt>
    <dgm:pt modelId="{B4F60048-C06B-4431-886A-E53F90E4A8F8}" type="pres">
      <dgm:prSet presAssocID="{48BDE8B1-8C67-4D29-A01C-888BB0A4999B}" presName="text" presStyleLbl="fgAcc0" presStyleIdx="0" presStyleCnt="2">
        <dgm:presLayoutVars>
          <dgm:chPref val="3"/>
        </dgm:presLayoutVars>
      </dgm:prSet>
      <dgm:spPr/>
    </dgm:pt>
    <dgm:pt modelId="{A185D21E-A848-4308-94B6-510C9E08193F}" type="pres">
      <dgm:prSet presAssocID="{48BDE8B1-8C67-4D29-A01C-888BB0A4999B}" presName="hierChild2" presStyleCnt="0"/>
      <dgm:spPr/>
    </dgm:pt>
    <dgm:pt modelId="{37D40FE7-290A-4B46-B138-2FBC2597C52A}" type="pres">
      <dgm:prSet presAssocID="{C2E2A9AA-3EC3-4F98-A655-6CA5EE1EB599}" presName="Name10" presStyleLbl="parChTrans1D2" presStyleIdx="0" presStyleCnt="5"/>
      <dgm:spPr/>
    </dgm:pt>
    <dgm:pt modelId="{58556755-F6A6-4DAF-8293-48A9CFAE466F}" type="pres">
      <dgm:prSet presAssocID="{ACDBBB2A-7D6A-42E0-8590-BF1006C6D821}" presName="hierRoot2" presStyleCnt="0"/>
      <dgm:spPr/>
    </dgm:pt>
    <dgm:pt modelId="{BF41368C-2CBE-4374-B1B7-CEA207562617}" type="pres">
      <dgm:prSet presAssocID="{ACDBBB2A-7D6A-42E0-8590-BF1006C6D821}" presName="composite2" presStyleCnt="0"/>
      <dgm:spPr/>
    </dgm:pt>
    <dgm:pt modelId="{BEA00696-8740-4245-8091-229AF8BC488B}" type="pres">
      <dgm:prSet presAssocID="{ACDBBB2A-7D6A-42E0-8590-BF1006C6D821}" presName="background2" presStyleLbl="node2" presStyleIdx="0" presStyleCnt="5"/>
      <dgm:spPr/>
    </dgm:pt>
    <dgm:pt modelId="{BEE3F57D-53F9-4E47-9853-F5B4D4B7CCCD}" type="pres">
      <dgm:prSet presAssocID="{ACDBBB2A-7D6A-42E0-8590-BF1006C6D821}" presName="text2" presStyleLbl="fgAcc2" presStyleIdx="0" presStyleCnt="5">
        <dgm:presLayoutVars>
          <dgm:chPref val="3"/>
        </dgm:presLayoutVars>
      </dgm:prSet>
      <dgm:spPr/>
    </dgm:pt>
    <dgm:pt modelId="{CF39EFEA-1180-4959-B009-F7F4DFC9A937}" type="pres">
      <dgm:prSet presAssocID="{ACDBBB2A-7D6A-42E0-8590-BF1006C6D821}" presName="hierChild3" presStyleCnt="0"/>
      <dgm:spPr/>
    </dgm:pt>
    <dgm:pt modelId="{7F8738F8-83C8-420F-A875-832CF373A7A4}" type="pres">
      <dgm:prSet presAssocID="{34680746-CD94-4645-9ACD-EEE1B90667FB}" presName="Name10" presStyleLbl="parChTrans1D2" presStyleIdx="1" presStyleCnt="5"/>
      <dgm:spPr/>
    </dgm:pt>
    <dgm:pt modelId="{4259DDD5-D77D-4311-AC6E-AAD0F92B5061}" type="pres">
      <dgm:prSet presAssocID="{69D1E638-C93F-4AF7-996C-60C6578AC802}" presName="hierRoot2" presStyleCnt="0"/>
      <dgm:spPr/>
    </dgm:pt>
    <dgm:pt modelId="{CED14A66-322E-480D-B65B-1A329F9F5252}" type="pres">
      <dgm:prSet presAssocID="{69D1E638-C93F-4AF7-996C-60C6578AC802}" presName="composite2" presStyleCnt="0"/>
      <dgm:spPr/>
    </dgm:pt>
    <dgm:pt modelId="{F615E473-5A40-43CB-8C0E-DFAE00F42BAE}" type="pres">
      <dgm:prSet presAssocID="{69D1E638-C93F-4AF7-996C-60C6578AC802}" presName="background2" presStyleLbl="node2" presStyleIdx="1" presStyleCnt="5"/>
      <dgm:spPr/>
    </dgm:pt>
    <dgm:pt modelId="{7E1047FF-1B36-4B97-9BA1-98FB39109305}" type="pres">
      <dgm:prSet presAssocID="{69D1E638-C93F-4AF7-996C-60C6578AC802}" presName="text2" presStyleLbl="fgAcc2" presStyleIdx="1" presStyleCnt="5">
        <dgm:presLayoutVars>
          <dgm:chPref val="3"/>
        </dgm:presLayoutVars>
      </dgm:prSet>
      <dgm:spPr/>
    </dgm:pt>
    <dgm:pt modelId="{D12863F2-1B1C-4A4B-87D8-BB1432C748CD}" type="pres">
      <dgm:prSet presAssocID="{69D1E638-C93F-4AF7-996C-60C6578AC802}" presName="hierChild3" presStyleCnt="0"/>
      <dgm:spPr/>
    </dgm:pt>
    <dgm:pt modelId="{8C374D8A-5C7C-434C-9438-D93AF2D0699C}" type="pres">
      <dgm:prSet presAssocID="{46C7AED5-A926-4BDB-A2FB-C4CF36CF72D3}" presName="Name10" presStyleLbl="parChTrans1D2" presStyleIdx="2" presStyleCnt="5"/>
      <dgm:spPr/>
    </dgm:pt>
    <dgm:pt modelId="{D19D20FF-F422-458F-8535-1C2D0B76546E}" type="pres">
      <dgm:prSet presAssocID="{D3D0F405-904F-47B9-ABD3-88F1A476989E}" presName="hierRoot2" presStyleCnt="0"/>
      <dgm:spPr/>
    </dgm:pt>
    <dgm:pt modelId="{4E894BA5-8E46-483E-BFF5-932B8CCBB3D1}" type="pres">
      <dgm:prSet presAssocID="{D3D0F405-904F-47B9-ABD3-88F1A476989E}" presName="composite2" presStyleCnt="0"/>
      <dgm:spPr/>
    </dgm:pt>
    <dgm:pt modelId="{2F17954E-364E-41BE-AEDD-BFEBE94CEF0F}" type="pres">
      <dgm:prSet presAssocID="{D3D0F405-904F-47B9-ABD3-88F1A476989E}" presName="background2" presStyleLbl="node2" presStyleIdx="2" presStyleCnt="5"/>
      <dgm:spPr/>
    </dgm:pt>
    <dgm:pt modelId="{C599D51E-751F-4BF8-9471-861630AC5DFD}" type="pres">
      <dgm:prSet presAssocID="{D3D0F405-904F-47B9-ABD3-88F1A476989E}" presName="text2" presStyleLbl="fgAcc2" presStyleIdx="2" presStyleCnt="5">
        <dgm:presLayoutVars>
          <dgm:chPref val="3"/>
        </dgm:presLayoutVars>
      </dgm:prSet>
      <dgm:spPr/>
    </dgm:pt>
    <dgm:pt modelId="{455AB1C5-1BE6-4BD0-A140-74D0F96028FF}" type="pres">
      <dgm:prSet presAssocID="{D3D0F405-904F-47B9-ABD3-88F1A476989E}" presName="hierChild3" presStyleCnt="0"/>
      <dgm:spPr/>
    </dgm:pt>
    <dgm:pt modelId="{24045394-585D-488D-90A6-0527B9B8B9E7}" type="pres">
      <dgm:prSet presAssocID="{B2D55B1F-036F-43A2-AFB8-4DBE8ED2C37F}" presName="Name10" presStyleLbl="parChTrans1D2" presStyleIdx="3" presStyleCnt="5"/>
      <dgm:spPr/>
    </dgm:pt>
    <dgm:pt modelId="{048A6946-9733-44AF-8193-FF5237F9F110}" type="pres">
      <dgm:prSet presAssocID="{AFB91E2F-ED84-4D06-91A5-ABE6578606B2}" presName="hierRoot2" presStyleCnt="0"/>
      <dgm:spPr/>
    </dgm:pt>
    <dgm:pt modelId="{4A13B789-0DCD-4B39-BB5B-87FE7F4FD76B}" type="pres">
      <dgm:prSet presAssocID="{AFB91E2F-ED84-4D06-91A5-ABE6578606B2}" presName="composite2" presStyleCnt="0"/>
      <dgm:spPr/>
    </dgm:pt>
    <dgm:pt modelId="{C5CB4F07-E290-45F2-8168-97EF0AF11BD1}" type="pres">
      <dgm:prSet presAssocID="{AFB91E2F-ED84-4D06-91A5-ABE6578606B2}" presName="background2" presStyleLbl="node2" presStyleIdx="3" presStyleCnt="5"/>
      <dgm:spPr/>
    </dgm:pt>
    <dgm:pt modelId="{F8F2D52E-3EFB-4707-AEBD-D8B7F8D96915}" type="pres">
      <dgm:prSet presAssocID="{AFB91E2F-ED84-4D06-91A5-ABE6578606B2}" presName="text2" presStyleLbl="fgAcc2" presStyleIdx="3" presStyleCnt="5">
        <dgm:presLayoutVars>
          <dgm:chPref val="3"/>
        </dgm:presLayoutVars>
      </dgm:prSet>
      <dgm:spPr/>
    </dgm:pt>
    <dgm:pt modelId="{02D418DC-847E-4797-86A2-2A1647C2D93A}" type="pres">
      <dgm:prSet presAssocID="{AFB91E2F-ED84-4D06-91A5-ABE6578606B2}" presName="hierChild3" presStyleCnt="0"/>
      <dgm:spPr/>
    </dgm:pt>
    <dgm:pt modelId="{F6F8A3B0-8247-4258-8138-CFF7DD7AC97D}" type="pres">
      <dgm:prSet presAssocID="{8A1EE59B-E09D-4A61-A821-E35D88C86023}" presName="hierRoot1" presStyleCnt="0"/>
      <dgm:spPr/>
    </dgm:pt>
    <dgm:pt modelId="{E5E9CD69-FA3C-4211-8396-A7BECA5B3FDB}" type="pres">
      <dgm:prSet presAssocID="{8A1EE59B-E09D-4A61-A821-E35D88C86023}" presName="composite" presStyleCnt="0"/>
      <dgm:spPr/>
    </dgm:pt>
    <dgm:pt modelId="{FB73A1A5-2F02-4B4C-BC12-7F3A7447D6AF}" type="pres">
      <dgm:prSet presAssocID="{8A1EE59B-E09D-4A61-A821-E35D88C86023}" presName="background" presStyleLbl="node0" presStyleIdx="1" presStyleCnt="2"/>
      <dgm:spPr/>
    </dgm:pt>
    <dgm:pt modelId="{93E8C8CF-EF9A-441B-BB6B-FC71FBF0A336}" type="pres">
      <dgm:prSet presAssocID="{8A1EE59B-E09D-4A61-A821-E35D88C86023}" presName="text" presStyleLbl="fgAcc0" presStyleIdx="1" presStyleCnt="2">
        <dgm:presLayoutVars>
          <dgm:chPref val="3"/>
        </dgm:presLayoutVars>
      </dgm:prSet>
      <dgm:spPr/>
    </dgm:pt>
    <dgm:pt modelId="{2F54030D-8691-4F0E-9521-6C7229A1D746}" type="pres">
      <dgm:prSet presAssocID="{8A1EE59B-E09D-4A61-A821-E35D88C86023}" presName="hierChild2" presStyleCnt="0"/>
      <dgm:spPr/>
    </dgm:pt>
    <dgm:pt modelId="{371367EF-9995-460E-A04F-793CEBEDC302}" type="pres">
      <dgm:prSet presAssocID="{F4D67D93-5319-4A1B-BE5C-CA47B2A929A9}" presName="Name10" presStyleLbl="parChTrans1D2" presStyleIdx="4" presStyleCnt="5"/>
      <dgm:spPr/>
    </dgm:pt>
    <dgm:pt modelId="{1EE2E139-5AF4-4E05-A7AA-925446AAB656}" type="pres">
      <dgm:prSet presAssocID="{89E0D901-5E31-46C8-8CE2-79A1853FDB90}" presName="hierRoot2" presStyleCnt="0"/>
      <dgm:spPr/>
    </dgm:pt>
    <dgm:pt modelId="{F1EDD313-590A-4EFF-9C0B-5FCDA7ABDA3E}" type="pres">
      <dgm:prSet presAssocID="{89E0D901-5E31-46C8-8CE2-79A1853FDB90}" presName="composite2" presStyleCnt="0"/>
      <dgm:spPr/>
    </dgm:pt>
    <dgm:pt modelId="{D907CF62-6352-4375-B0C5-CF5F7E6766E0}" type="pres">
      <dgm:prSet presAssocID="{89E0D901-5E31-46C8-8CE2-79A1853FDB90}" presName="background2" presStyleLbl="node2" presStyleIdx="4" presStyleCnt="5"/>
      <dgm:spPr/>
    </dgm:pt>
    <dgm:pt modelId="{E593CE44-489A-45AB-B08D-3ECB35A7F8AE}" type="pres">
      <dgm:prSet presAssocID="{89E0D901-5E31-46C8-8CE2-79A1853FDB90}" presName="text2" presStyleLbl="fgAcc2" presStyleIdx="4" presStyleCnt="5">
        <dgm:presLayoutVars>
          <dgm:chPref val="3"/>
        </dgm:presLayoutVars>
      </dgm:prSet>
      <dgm:spPr/>
    </dgm:pt>
    <dgm:pt modelId="{E0FF3441-451A-465A-BD70-EC78090A7892}" type="pres">
      <dgm:prSet presAssocID="{89E0D901-5E31-46C8-8CE2-79A1853FDB90}" presName="hierChild3" presStyleCnt="0"/>
      <dgm:spPr/>
    </dgm:pt>
  </dgm:ptLst>
  <dgm:cxnLst>
    <dgm:cxn modelId="{3D68E517-764B-48F4-99E9-643E4171BE0F}" srcId="{48BDE8B1-8C67-4D29-A01C-888BB0A4999B}" destId="{69D1E638-C93F-4AF7-996C-60C6578AC802}" srcOrd="1" destOrd="0" parTransId="{34680746-CD94-4645-9ACD-EEE1B90667FB}" sibTransId="{D5598116-B43B-4A88-AC23-6E2A9EB52F3E}"/>
    <dgm:cxn modelId="{60529B31-CC9D-4338-BEC3-38C62B61C070}" type="presOf" srcId="{89E0D901-5E31-46C8-8CE2-79A1853FDB90}" destId="{E593CE44-489A-45AB-B08D-3ECB35A7F8AE}" srcOrd="0" destOrd="0" presId="urn:microsoft.com/office/officeart/2005/8/layout/hierarchy1"/>
    <dgm:cxn modelId="{1718205F-6358-4952-9999-337F48835A2B}" srcId="{48BDE8B1-8C67-4D29-A01C-888BB0A4999B}" destId="{D3D0F405-904F-47B9-ABD3-88F1A476989E}" srcOrd="2" destOrd="0" parTransId="{46C7AED5-A926-4BDB-A2FB-C4CF36CF72D3}" sibTransId="{505A631B-F893-4E44-8E6F-8A9A4B605559}"/>
    <dgm:cxn modelId="{11423767-2040-4DD1-A088-CB52AD7DB098}" type="presOf" srcId="{69D1E638-C93F-4AF7-996C-60C6578AC802}" destId="{7E1047FF-1B36-4B97-9BA1-98FB39109305}" srcOrd="0" destOrd="0" presId="urn:microsoft.com/office/officeart/2005/8/layout/hierarchy1"/>
    <dgm:cxn modelId="{3E824367-C7E9-4075-B6E8-8BBCE0C627B1}" type="presOf" srcId="{441BAE98-7ABC-4948-812F-B01975526B18}" destId="{3A649EFA-C464-413A-9756-218A4DD1C7BF}" srcOrd="0" destOrd="0" presId="urn:microsoft.com/office/officeart/2005/8/layout/hierarchy1"/>
    <dgm:cxn modelId="{8B89366C-8EA1-4E89-875C-CEFA64174B36}" srcId="{441BAE98-7ABC-4948-812F-B01975526B18}" destId="{48BDE8B1-8C67-4D29-A01C-888BB0A4999B}" srcOrd="0" destOrd="0" parTransId="{1BC58483-DE1C-4121-B5BC-66225A8C8A7E}" sibTransId="{740BDC35-75EB-4540-AA48-7416040F4898}"/>
    <dgm:cxn modelId="{54D13C4D-C306-49E2-A73F-F02C15C372E7}" srcId="{441BAE98-7ABC-4948-812F-B01975526B18}" destId="{8A1EE59B-E09D-4A61-A821-E35D88C86023}" srcOrd="1" destOrd="0" parTransId="{C341539F-A8F1-4768-A931-549B302490E9}" sibTransId="{85225196-37D5-4D99-8B06-C491DB7A39C2}"/>
    <dgm:cxn modelId="{7BAC1F72-F439-40DF-8B20-073901669064}" type="presOf" srcId="{C2E2A9AA-3EC3-4F98-A655-6CA5EE1EB599}" destId="{37D40FE7-290A-4B46-B138-2FBC2597C52A}" srcOrd="0" destOrd="0" presId="urn:microsoft.com/office/officeart/2005/8/layout/hierarchy1"/>
    <dgm:cxn modelId="{D5EA2E59-DCBA-4D0A-A732-38AA5372B76D}" srcId="{8A1EE59B-E09D-4A61-A821-E35D88C86023}" destId="{89E0D901-5E31-46C8-8CE2-79A1853FDB90}" srcOrd="0" destOrd="0" parTransId="{F4D67D93-5319-4A1B-BE5C-CA47B2A929A9}" sibTransId="{E0ECFBA1-88DF-4C98-AA89-5D446DECB340}"/>
    <dgm:cxn modelId="{4F2F0085-CDE9-4815-89C5-4723079EDEBE}" type="presOf" srcId="{AFB91E2F-ED84-4D06-91A5-ABE6578606B2}" destId="{F8F2D52E-3EFB-4707-AEBD-D8B7F8D96915}" srcOrd="0" destOrd="0" presId="urn:microsoft.com/office/officeart/2005/8/layout/hierarchy1"/>
    <dgm:cxn modelId="{F0513C87-0406-4048-8B1B-AA269B48C0AF}" srcId="{48BDE8B1-8C67-4D29-A01C-888BB0A4999B}" destId="{ACDBBB2A-7D6A-42E0-8590-BF1006C6D821}" srcOrd="0" destOrd="0" parTransId="{C2E2A9AA-3EC3-4F98-A655-6CA5EE1EB599}" sibTransId="{6D40A8C3-6B45-45CB-8272-A98D5F85B128}"/>
    <dgm:cxn modelId="{4C1EA78E-3003-4ED0-9EB7-AEDFE705EAFA}" srcId="{48BDE8B1-8C67-4D29-A01C-888BB0A4999B}" destId="{AFB91E2F-ED84-4D06-91A5-ABE6578606B2}" srcOrd="3" destOrd="0" parTransId="{B2D55B1F-036F-43A2-AFB8-4DBE8ED2C37F}" sibTransId="{B8D34C12-9A19-408A-970C-34C381269E36}"/>
    <dgm:cxn modelId="{A4977294-2C29-4B8F-849E-2365B1B29FCD}" type="presOf" srcId="{46C7AED5-A926-4BDB-A2FB-C4CF36CF72D3}" destId="{8C374D8A-5C7C-434C-9438-D93AF2D0699C}" srcOrd="0" destOrd="0" presId="urn:microsoft.com/office/officeart/2005/8/layout/hierarchy1"/>
    <dgm:cxn modelId="{A42A68D5-0C93-4BD5-810F-4FCB7657C58B}" type="presOf" srcId="{F4D67D93-5319-4A1B-BE5C-CA47B2A929A9}" destId="{371367EF-9995-460E-A04F-793CEBEDC302}" srcOrd="0" destOrd="0" presId="urn:microsoft.com/office/officeart/2005/8/layout/hierarchy1"/>
    <dgm:cxn modelId="{E507D3D5-1549-4DC2-8238-45BD2915C9AF}" type="presOf" srcId="{D3D0F405-904F-47B9-ABD3-88F1A476989E}" destId="{C599D51E-751F-4BF8-9471-861630AC5DFD}" srcOrd="0" destOrd="0" presId="urn:microsoft.com/office/officeart/2005/8/layout/hierarchy1"/>
    <dgm:cxn modelId="{125FE7E1-0BD2-4553-BF82-EE9B5E309E3A}" type="presOf" srcId="{8A1EE59B-E09D-4A61-A821-E35D88C86023}" destId="{93E8C8CF-EF9A-441B-BB6B-FC71FBF0A336}" srcOrd="0" destOrd="0" presId="urn:microsoft.com/office/officeart/2005/8/layout/hierarchy1"/>
    <dgm:cxn modelId="{14BC23F1-029C-4388-8951-5CD30FAC98ED}" type="presOf" srcId="{ACDBBB2A-7D6A-42E0-8590-BF1006C6D821}" destId="{BEE3F57D-53F9-4E47-9853-F5B4D4B7CCCD}" srcOrd="0" destOrd="0" presId="urn:microsoft.com/office/officeart/2005/8/layout/hierarchy1"/>
    <dgm:cxn modelId="{F93697F8-2D8E-4AA6-9708-D78B3DB0ED77}" type="presOf" srcId="{48BDE8B1-8C67-4D29-A01C-888BB0A4999B}" destId="{B4F60048-C06B-4431-886A-E53F90E4A8F8}" srcOrd="0" destOrd="0" presId="urn:microsoft.com/office/officeart/2005/8/layout/hierarchy1"/>
    <dgm:cxn modelId="{6959D6F9-4D27-4B32-B528-5B4E462D85FA}" type="presOf" srcId="{B2D55B1F-036F-43A2-AFB8-4DBE8ED2C37F}" destId="{24045394-585D-488D-90A6-0527B9B8B9E7}" srcOrd="0" destOrd="0" presId="urn:microsoft.com/office/officeart/2005/8/layout/hierarchy1"/>
    <dgm:cxn modelId="{247FBEFD-7CAC-4B76-9AA1-E7108AF43E5F}" type="presOf" srcId="{34680746-CD94-4645-9ACD-EEE1B90667FB}" destId="{7F8738F8-83C8-420F-A875-832CF373A7A4}" srcOrd="0" destOrd="0" presId="urn:microsoft.com/office/officeart/2005/8/layout/hierarchy1"/>
    <dgm:cxn modelId="{49FF75ED-BE22-46C8-AC51-BFA167639454}" type="presParOf" srcId="{3A649EFA-C464-413A-9756-218A4DD1C7BF}" destId="{E1136658-9CCA-4EB8-84C7-904B51454CB1}" srcOrd="0" destOrd="0" presId="urn:microsoft.com/office/officeart/2005/8/layout/hierarchy1"/>
    <dgm:cxn modelId="{F1ADC106-08E4-4792-95EC-361EEC837D45}" type="presParOf" srcId="{E1136658-9CCA-4EB8-84C7-904B51454CB1}" destId="{990651AB-C95C-4A5C-8573-D4F9C0537BE5}" srcOrd="0" destOrd="0" presId="urn:microsoft.com/office/officeart/2005/8/layout/hierarchy1"/>
    <dgm:cxn modelId="{15C6B170-DE04-45FC-8F07-74C37B96F9ED}" type="presParOf" srcId="{990651AB-C95C-4A5C-8573-D4F9C0537BE5}" destId="{81B0806B-DADA-4D0F-8132-B6BC17BBFD75}" srcOrd="0" destOrd="0" presId="urn:microsoft.com/office/officeart/2005/8/layout/hierarchy1"/>
    <dgm:cxn modelId="{60364FA2-3BC9-4E8E-83DC-0D4A7A2E4982}" type="presParOf" srcId="{990651AB-C95C-4A5C-8573-D4F9C0537BE5}" destId="{B4F60048-C06B-4431-886A-E53F90E4A8F8}" srcOrd="1" destOrd="0" presId="urn:microsoft.com/office/officeart/2005/8/layout/hierarchy1"/>
    <dgm:cxn modelId="{E0BE3246-4A4B-42C9-AC12-F8C6B20C8B23}" type="presParOf" srcId="{E1136658-9CCA-4EB8-84C7-904B51454CB1}" destId="{A185D21E-A848-4308-94B6-510C9E08193F}" srcOrd="1" destOrd="0" presId="urn:microsoft.com/office/officeart/2005/8/layout/hierarchy1"/>
    <dgm:cxn modelId="{965B2EA2-E810-4001-8D7F-A57F63CAC0AF}" type="presParOf" srcId="{A185D21E-A848-4308-94B6-510C9E08193F}" destId="{37D40FE7-290A-4B46-B138-2FBC2597C52A}" srcOrd="0" destOrd="0" presId="urn:microsoft.com/office/officeart/2005/8/layout/hierarchy1"/>
    <dgm:cxn modelId="{8EE35B0C-0184-43F9-8DA0-49879FCF421F}" type="presParOf" srcId="{A185D21E-A848-4308-94B6-510C9E08193F}" destId="{58556755-F6A6-4DAF-8293-48A9CFAE466F}" srcOrd="1" destOrd="0" presId="urn:microsoft.com/office/officeart/2005/8/layout/hierarchy1"/>
    <dgm:cxn modelId="{9C0C6C9F-1291-46BE-9B37-784652492C4D}" type="presParOf" srcId="{58556755-F6A6-4DAF-8293-48A9CFAE466F}" destId="{BF41368C-2CBE-4374-B1B7-CEA207562617}" srcOrd="0" destOrd="0" presId="urn:microsoft.com/office/officeart/2005/8/layout/hierarchy1"/>
    <dgm:cxn modelId="{2AE3B3F7-F8C6-4975-962C-EC3BC98858EE}" type="presParOf" srcId="{BF41368C-2CBE-4374-B1B7-CEA207562617}" destId="{BEA00696-8740-4245-8091-229AF8BC488B}" srcOrd="0" destOrd="0" presId="urn:microsoft.com/office/officeart/2005/8/layout/hierarchy1"/>
    <dgm:cxn modelId="{E9DD1CCC-B136-44A1-8A01-76E8DFE5E7EA}" type="presParOf" srcId="{BF41368C-2CBE-4374-B1B7-CEA207562617}" destId="{BEE3F57D-53F9-4E47-9853-F5B4D4B7CCCD}" srcOrd="1" destOrd="0" presId="urn:microsoft.com/office/officeart/2005/8/layout/hierarchy1"/>
    <dgm:cxn modelId="{ADCFA9C8-9906-4662-B2BA-12A6B2D4BDF9}" type="presParOf" srcId="{58556755-F6A6-4DAF-8293-48A9CFAE466F}" destId="{CF39EFEA-1180-4959-B009-F7F4DFC9A937}" srcOrd="1" destOrd="0" presId="urn:microsoft.com/office/officeart/2005/8/layout/hierarchy1"/>
    <dgm:cxn modelId="{759E9488-3E4A-4D31-86B5-173FD902C68E}" type="presParOf" srcId="{A185D21E-A848-4308-94B6-510C9E08193F}" destId="{7F8738F8-83C8-420F-A875-832CF373A7A4}" srcOrd="2" destOrd="0" presId="urn:microsoft.com/office/officeart/2005/8/layout/hierarchy1"/>
    <dgm:cxn modelId="{DE92A069-2D0D-4FD4-911B-C389040D3855}" type="presParOf" srcId="{A185D21E-A848-4308-94B6-510C9E08193F}" destId="{4259DDD5-D77D-4311-AC6E-AAD0F92B5061}" srcOrd="3" destOrd="0" presId="urn:microsoft.com/office/officeart/2005/8/layout/hierarchy1"/>
    <dgm:cxn modelId="{BA7AF19D-D529-434D-A3EF-F4E949A42F83}" type="presParOf" srcId="{4259DDD5-D77D-4311-AC6E-AAD0F92B5061}" destId="{CED14A66-322E-480D-B65B-1A329F9F5252}" srcOrd="0" destOrd="0" presId="urn:microsoft.com/office/officeart/2005/8/layout/hierarchy1"/>
    <dgm:cxn modelId="{17B870DD-BBFA-4584-A734-40F02501EAAD}" type="presParOf" srcId="{CED14A66-322E-480D-B65B-1A329F9F5252}" destId="{F615E473-5A40-43CB-8C0E-DFAE00F42BAE}" srcOrd="0" destOrd="0" presId="urn:microsoft.com/office/officeart/2005/8/layout/hierarchy1"/>
    <dgm:cxn modelId="{2BBD69FC-52C2-4D60-B5EA-EDD5B068F330}" type="presParOf" srcId="{CED14A66-322E-480D-B65B-1A329F9F5252}" destId="{7E1047FF-1B36-4B97-9BA1-98FB39109305}" srcOrd="1" destOrd="0" presId="urn:microsoft.com/office/officeart/2005/8/layout/hierarchy1"/>
    <dgm:cxn modelId="{EA44B01E-2FAA-452B-9AAF-07D6AE8ED428}" type="presParOf" srcId="{4259DDD5-D77D-4311-AC6E-AAD0F92B5061}" destId="{D12863F2-1B1C-4A4B-87D8-BB1432C748CD}" srcOrd="1" destOrd="0" presId="urn:microsoft.com/office/officeart/2005/8/layout/hierarchy1"/>
    <dgm:cxn modelId="{98E2A82A-A46E-4962-8F7B-73A0CB5D860C}" type="presParOf" srcId="{A185D21E-A848-4308-94B6-510C9E08193F}" destId="{8C374D8A-5C7C-434C-9438-D93AF2D0699C}" srcOrd="4" destOrd="0" presId="urn:microsoft.com/office/officeart/2005/8/layout/hierarchy1"/>
    <dgm:cxn modelId="{242E6DF2-D52F-4839-B162-32B1656F4BFF}" type="presParOf" srcId="{A185D21E-A848-4308-94B6-510C9E08193F}" destId="{D19D20FF-F422-458F-8535-1C2D0B76546E}" srcOrd="5" destOrd="0" presId="urn:microsoft.com/office/officeart/2005/8/layout/hierarchy1"/>
    <dgm:cxn modelId="{4CC3AC21-10FF-46C1-9CA7-911E060FB189}" type="presParOf" srcId="{D19D20FF-F422-458F-8535-1C2D0B76546E}" destId="{4E894BA5-8E46-483E-BFF5-932B8CCBB3D1}" srcOrd="0" destOrd="0" presId="urn:microsoft.com/office/officeart/2005/8/layout/hierarchy1"/>
    <dgm:cxn modelId="{04B18567-6C63-4B5C-BBB4-8617AC0BCE78}" type="presParOf" srcId="{4E894BA5-8E46-483E-BFF5-932B8CCBB3D1}" destId="{2F17954E-364E-41BE-AEDD-BFEBE94CEF0F}" srcOrd="0" destOrd="0" presId="urn:microsoft.com/office/officeart/2005/8/layout/hierarchy1"/>
    <dgm:cxn modelId="{C4B38D22-1CC8-48F4-8617-19E9A9A9C5A4}" type="presParOf" srcId="{4E894BA5-8E46-483E-BFF5-932B8CCBB3D1}" destId="{C599D51E-751F-4BF8-9471-861630AC5DFD}" srcOrd="1" destOrd="0" presId="urn:microsoft.com/office/officeart/2005/8/layout/hierarchy1"/>
    <dgm:cxn modelId="{35BCC5C1-A0BE-48AA-9FB8-584D8E80F169}" type="presParOf" srcId="{D19D20FF-F422-458F-8535-1C2D0B76546E}" destId="{455AB1C5-1BE6-4BD0-A140-74D0F96028FF}" srcOrd="1" destOrd="0" presId="urn:microsoft.com/office/officeart/2005/8/layout/hierarchy1"/>
    <dgm:cxn modelId="{17AB9B63-30A6-49C1-81AE-A06DCA4A6201}" type="presParOf" srcId="{A185D21E-A848-4308-94B6-510C9E08193F}" destId="{24045394-585D-488D-90A6-0527B9B8B9E7}" srcOrd="6" destOrd="0" presId="urn:microsoft.com/office/officeart/2005/8/layout/hierarchy1"/>
    <dgm:cxn modelId="{A8E5A4BD-97F8-4150-B8A3-2A772241DC52}" type="presParOf" srcId="{A185D21E-A848-4308-94B6-510C9E08193F}" destId="{048A6946-9733-44AF-8193-FF5237F9F110}" srcOrd="7" destOrd="0" presId="urn:microsoft.com/office/officeart/2005/8/layout/hierarchy1"/>
    <dgm:cxn modelId="{ED2305B7-2790-416F-9626-FCA8F0093D73}" type="presParOf" srcId="{048A6946-9733-44AF-8193-FF5237F9F110}" destId="{4A13B789-0DCD-4B39-BB5B-87FE7F4FD76B}" srcOrd="0" destOrd="0" presId="urn:microsoft.com/office/officeart/2005/8/layout/hierarchy1"/>
    <dgm:cxn modelId="{86912FD3-8ECF-4416-B0A5-4A50D56FD003}" type="presParOf" srcId="{4A13B789-0DCD-4B39-BB5B-87FE7F4FD76B}" destId="{C5CB4F07-E290-45F2-8168-97EF0AF11BD1}" srcOrd="0" destOrd="0" presId="urn:microsoft.com/office/officeart/2005/8/layout/hierarchy1"/>
    <dgm:cxn modelId="{721B5DC4-F03A-4945-A60E-BFAD477C0463}" type="presParOf" srcId="{4A13B789-0DCD-4B39-BB5B-87FE7F4FD76B}" destId="{F8F2D52E-3EFB-4707-AEBD-D8B7F8D96915}" srcOrd="1" destOrd="0" presId="urn:microsoft.com/office/officeart/2005/8/layout/hierarchy1"/>
    <dgm:cxn modelId="{54714534-BBE2-448D-8994-686825D82065}" type="presParOf" srcId="{048A6946-9733-44AF-8193-FF5237F9F110}" destId="{02D418DC-847E-4797-86A2-2A1647C2D93A}" srcOrd="1" destOrd="0" presId="urn:microsoft.com/office/officeart/2005/8/layout/hierarchy1"/>
    <dgm:cxn modelId="{CA91CFD8-89E7-46DD-BC77-87BB8A60AC9B}" type="presParOf" srcId="{3A649EFA-C464-413A-9756-218A4DD1C7BF}" destId="{F6F8A3B0-8247-4258-8138-CFF7DD7AC97D}" srcOrd="1" destOrd="0" presId="urn:microsoft.com/office/officeart/2005/8/layout/hierarchy1"/>
    <dgm:cxn modelId="{28A2BDCC-FC34-4E7E-8FE8-F39E4F3EA077}" type="presParOf" srcId="{F6F8A3B0-8247-4258-8138-CFF7DD7AC97D}" destId="{E5E9CD69-FA3C-4211-8396-A7BECA5B3FDB}" srcOrd="0" destOrd="0" presId="urn:microsoft.com/office/officeart/2005/8/layout/hierarchy1"/>
    <dgm:cxn modelId="{A31DBF32-D2B9-42B7-BF9B-5D64D61574F4}" type="presParOf" srcId="{E5E9CD69-FA3C-4211-8396-A7BECA5B3FDB}" destId="{FB73A1A5-2F02-4B4C-BC12-7F3A7447D6AF}" srcOrd="0" destOrd="0" presId="urn:microsoft.com/office/officeart/2005/8/layout/hierarchy1"/>
    <dgm:cxn modelId="{A48BDABD-23EF-4B64-AE7A-52E0C519D608}" type="presParOf" srcId="{E5E9CD69-FA3C-4211-8396-A7BECA5B3FDB}" destId="{93E8C8CF-EF9A-441B-BB6B-FC71FBF0A336}" srcOrd="1" destOrd="0" presId="urn:microsoft.com/office/officeart/2005/8/layout/hierarchy1"/>
    <dgm:cxn modelId="{2AC3C5C2-2C74-43EC-8628-27184D90E438}" type="presParOf" srcId="{F6F8A3B0-8247-4258-8138-CFF7DD7AC97D}" destId="{2F54030D-8691-4F0E-9521-6C7229A1D746}" srcOrd="1" destOrd="0" presId="urn:microsoft.com/office/officeart/2005/8/layout/hierarchy1"/>
    <dgm:cxn modelId="{42C892BD-06E2-4379-9D58-773458C4B029}" type="presParOf" srcId="{2F54030D-8691-4F0E-9521-6C7229A1D746}" destId="{371367EF-9995-460E-A04F-793CEBEDC302}" srcOrd="0" destOrd="0" presId="urn:microsoft.com/office/officeart/2005/8/layout/hierarchy1"/>
    <dgm:cxn modelId="{94DAD7EE-803B-48FC-8C38-4DE9A02F9E5E}" type="presParOf" srcId="{2F54030D-8691-4F0E-9521-6C7229A1D746}" destId="{1EE2E139-5AF4-4E05-A7AA-925446AAB656}" srcOrd="1" destOrd="0" presId="urn:microsoft.com/office/officeart/2005/8/layout/hierarchy1"/>
    <dgm:cxn modelId="{923D1460-0385-4D7E-A26F-6DDFBE96E4A7}" type="presParOf" srcId="{1EE2E139-5AF4-4E05-A7AA-925446AAB656}" destId="{F1EDD313-590A-4EFF-9C0B-5FCDA7ABDA3E}" srcOrd="0" destOrd="0" presId="urn:microsoft.com/office/officeart/2005/8/layout/hierarchy1"/>
    <dgm:cxn modelId="{6B3320E3-21D3-4FD9-8551-3D054C080B36}" type="presParOf" srcId="{F1EDD313-590A-4EFF-9C0B-5FCDA7ABDA3E}" destId="{D907CF62-6352-4375-B0C5-CF5F7E6766E0}" srcOrd="0" destOrd="0" presId="urn:microsoft.com/office/officeart/2005/8/layout/hierarchy1"/>
    <dgm:cxn modelId="{DBEAC3E5-160B-4E3F-BA80-52412B824255}" type="presParOf" srcId="{F1EDD313-590A-4EFF-9C0B-5FCDA7ABDA3E}" destId="{E593CE44-489A-45AB-B08D-3ECB35A7F8AE}" srcOrd="1" destOrd="0" presId="urn:microsoft.com/office/officeart/2005/8/layout/hierarchy1"/>
    <dgm:cxn modelId="{59BC1AFC-114C-4984-883E-2878A1FC17C7}" type="presParOf" srcId="{1EE2E139-5AF4-4E05-A7AA-925446AAB656}" destId="{E0FF3441-451A-465A-BD70-EC78090A789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B1763-A68B-4E58-9926-EF70896A0714}">
      <dsp:nvSpPr>
        <dsp:cNvPr id="0" name=""/>
        <dsp:cNvSpPr/>
      </dsp:nvSpPr>
      <dsp:spPr>
        <a:xfrm>
          <a:off x="668684" y="6221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F6832-50AE-45A6-9A14-D94201EC4F96}">
      <dsp:nvSpPr>
        <dsp:cNvPr id="0" name=""/>
        <dsp:cNvSpPr/>
      </dsp:nvSpPr>
      <dsp:spPr>
        <a:xfrm>
          <a:off x="902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F4A25D-2FC6-460A-BB05-FF1F688601E5}">
      <dsp:nvSpPr>
        <dsp:cNvPr id="0" name=""/>
        <dsp:cNvSpPr/>
      </dsp:nvSpPr>
      <dsp:spPr>
        <a:xfrm>
          <a:off x="317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0" i="0" kern="1200"/>
            <a:t>Project Objectives</a:t>
          </a:r>
          <a:endParaRPr lang="en-US" sz="2100" kern="1200"/>
        </a:p>
      </dsp:txBody>
      <dsp:txXfrm>
        <a:off x="317684" y="2062138"/>
        <a:ext cx="1800000" cy="720000"/>
      </dsp:txXfrm>
    </dsp:sp>
    <dsp:sp modelId="{4911D913-FB77-4911-903F-1411A9F3BD26}">
      <dsp:nvSpPr>
        <dsp:cNvPr id="0" name=""/>
        <dsp:cNvSpPr/>
      </dsp:nvSpPr>
      <dsp:spPr>
        <a:xfrm>
          <a:off x="2783684" y="6221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2AD8D7-87FE-4C8D-909D-65B62CD7A6B9}">
      <dsp:nvSpPr>
        <dsp:cNvPr id="0" name=""/>
        <dsp:cNvSpPr/>
      </dsp:nvSpPr>
      <dsp:spPr>
        <a:xfrm>
          <a:off x="3017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C5BF5-5FBF-405D-A1A9-9E5EDC27DE2A}">
      <dsp:nvSpPr>
        <dsp:cNvPr id="0" name=""/>
        <dsp:cNvSpPr/>
      </dsp:nvSpPr>
      <dsp:spPr>
        <a:xfrm>
          <a:off x="2432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0" i="0" kern="1200"/>
            <a:t>Approach</a:t>
          </a:r>
          <a:endParaRPr lang="en-US" sz="2100" kern="1200"/>
        </a:p>
      </dsp:txBody>
      <dsp:txXfrm>
        <a:off x="2432684" y="2062138"/>
        <a:ext cx="1800000" cy="720000"/>
      </dsp:txXfrm>
    </dsp:sp>
    <dsp:sp modelId="{459C4A5E-4579-4184-8D36-A995634BE31A}">
      <dsp:nvSpPr>
        <dsp:cNvPr id="0" name=""/>
        <dsp:cNvSpPr/>
      </dsp:nvSpPr>
      <dsp:spPr>
        <a:xfrm>
          <a:off x="4898684" y="6221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18CC31-C5E3-4931-966D-1124E53CAA38}">
      <dsp:nvSpPr>
        <dsp:cNvPr id="0" name=""/>
        <dsp:cNvSpPr/>
      </dsp:nvSpPr>
      <dsp:spPr>
        <a:xfrm>
          <a:off x="5132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9D49F-C888-4909-B4D2-F07C2F684051}">
      <dsp:nvSpPr>
        <dsp:cNvPr id="0" name=""/>
        <dsp:cNvSpPr/>
      </dsp:nvSpPr>
      <dsp:spPr>
        <a:xfrm>
          <a:off x="4547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0" i="0" kern="1200"/>
            <a:t>Deliverables</a:t>
          </a:r>
          <a:endParaRPr lang="en-US" sz="2100" kern="1200"/>
        </a:p>
      </dsp:txBody>
      <dsp:txXfrm>
        <a:off x="4547684" y="2062138"/>
        <a:ext cx="1800000" cy="720000"/>
      </dsp:txXfrm>
    </dsp:sp>
    <dsp:sp modelId="{30EEDB04-1F2C-4860-BB88-60FD0649C436}">
      <dsp:nvSpPr>
        <dsp:cNvPr id="0" name=""/>
        <dsp:cNvSpPr/>
      </dsp:nvSpPr>
      <dsp:spPr>
        <a:xfrm>
          <a:off x="7013685" y="6221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5A0027-FF54-4448-B7DA-9578E0B0415C}">
      <dsp:nvSpPr>
        <dsp:cNvPr id="0" name=""/>
        <dsp:cNvSpPr/>
      </dsp:nvSpPr>
      <dsp:spPr>
        <a:xfrm>
          <a:off x="7247685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87DE93-379B-41F4-A07F-492025EC24BB}">
      <dsp:nvSpPr>
        <dsp:cNvPr id="0" name=""/>
        <dsp:cNvSpPr/>
      </dsp:nvSpPr>
      <dsp:spPr>
        <a:xfrm>
          <a:off x="6662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0" i="0" kern="1200"/>
            <a:t>Evaluation Methodology</a:t>
          </a:r>
          <a:endParaRPr lang="en-US" sz="2100" kern="1200"/>
        </a:p>
      </dsp:txBody>
      <dsp:txXfrm>
        <a:off x="6662684" y="2062138"/>
        <a:ext cx="1800000" cy="720000"/>
      </dsp:txXfrm>
    </dsp:sp>
    <dsp:sp modelId="{F7FFD4B7-DE6D-4CD2-86C4-5C65D6452787}">
      <dsp:nvSpPr>
        <dsp:cNvPr id="0" name=""/>
        <dsp:cNvSpPr/>
      </dsp:nvSpPr>
      <dsp:spPr>
        <a:xfrm>
          <a:off x="9128685" y="6221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ED88E-406F-4935-8A1B-580D0A6129E7}">
      <dsp:nvSpPr>
        <dsp:cNvPr id="0" name=""/>
        <dsp:cNvSpPr/>
      </dsp:nvSpPr>
      <dsp:spPr>
        <a:xfrm>
          <a:off x="9362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B7AF1A-594B-483E-8002-43E42ED50EAD}">
      <dsp:nvSpPr>
        <dsp:cNvPr id="0" name=""/>
        <dsp:cNvSpPr/>
      </dsp:nvSpPr>
      <dsp:spPr>
        <a:xfrm>
          <a:off x="8777685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Research Background</a:t>
          </a:r>
        </a:p>
      </dsp:txBody>
      <dsp:txXfrm>
        <a:off x="8777685" y="2062138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AA1B3-CB22-4D7C-A763-7E5BBBCBB836}">
      <dsp:nvSpPr>
        <dsp:cNvPr id="0" name=""/>
        <dsp:cNvSpPr/>
      </dsp:nvSpPr>
      <dsp:spPr>
        <a:xfrm>
          <a:off x="170728" y="601953"/>
          <a:ext cx="1139288" cy="11392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1FCA53-46D2-4E50-8FBC-CD8AE8EB9F4B}">
      <dsp:nvSpPr>
        <dsp:cNvPr id="0" name=""/>
        <dsp:cNvSpPr/>
      </dsp:nvSpPr>
      <dsp:spPr>
        <a:xfrm>
          <a:off x="409978" y="841203"/>
          <a:ext cx="660787" cy="6607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24C49-D115-4AF2-936F-D480AD42F25E}">
      <dsp:nvSpPr>
        <dsp:cNvPr id="0" name=""/>
        <dsp:cNvSpPr/>
      </dsp:nvSpPr>
      <dsp:spPr>
        <a:xfrm>
          <a:off x="1554149" y="601953"/>
          <a:ext cx="2685464" cy="1139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custom Python simulator models the cube’s states and moves (U, R, F, and inverses) using corner-based features.</a:t>
          </a:r>
        </a:p>
      </dsp:txBody>
      <dsp:txXfrm>
        <a:off x="1554149" y="601953"/>
        <a:ext cx="2685464" cy="1139288"/>
      </dsp:txXfrm>
    </dsp:sp>
    <dsp:sp modelId="{D2D7A3B7-CF89-4E09-B737-6F01854ED02B}">
      <dsp:nvSpPr>
        <dsp:cNvPr id="0" name=""/>
        <dsp:cNvSpPr/>
      </dsp:nvSpPr>
      <dsp:spPr>
        <a:xfrm>
          <a:off x="4707535" y="601953"/>
          <a:ext cx="1139288" cy="11392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7B37A-7E74-4956-A245-77C3E31EDD8E}">
      <dsp:nvSpPr>
        <dsp:cNvPr id="0" name=""/>
        <dsp:cNvSpPr/>
      </dsp:nvSpPr>
      <dsp:spPr>
        <a:xfrm>
          <a:off x="4946786" y="841203"/>
          <a:ext cx="660787" cy="6607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B008E9-E3DC-4FBA-B32A-62D50466F1DB}">
      <dsp:nvSpPr>
        <dsp:cNvPr id="0" name=""/>
        <dsp:cNvSpPr/>
      </dsp:nvSpPr>
      <dsp:spPr>
        <a:xfrm>
          <a:off x="6090957" y="601953"/>
          <a:ext cx="2685464" cy="1139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state space is represented by the positions and orientations of the cube’s corners for efficient Q-learning.</a:t>
          </a:r>
        </a:p>
      </dsp:txBody>
      <dsp:txXfrm>
        <a:off x="6090957" y="601953"/>
        <a:ext cx="2685464" cy="1139288"/>
      </dsp:txXfrm>
    </dsp:sp>
    <dsp:sp modelId="{1752691E-9039-4EAD-B2C9-81EA29AB21AF}">
      <dsp:nvSpPr>
        <dsp:cNvPr id="0" name=""/>
        <dsp:cNvSpPr/>
      </dsp:nvSpPr>
      <dsp:spPr>
        <a:xfrm>
          <a:off x="170728" y="2454520"/>
          <a:ext cx="1139288" cy="11392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545AB6-D12C-47AC-BB26-CE1AD89CFDEB}">
      <dsp:nvSpPr>
        <dsp:cNvPr id="0" name=""/>
        <dsp:cNvSpPr/>
      </dsp:nvSpPr>
      <dsp:spPr>
        <a:xfrm>
          <a:off x="409978" y="2693771"/>
          <a:ext cx="660787" cy="6607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7F11C8-02E5-486E-A5F3-C06239E75FDF}">
      <dsp:nvSpPr>
        <dsp:cNvPr id="0" name=""/>
        <dsp:cNvSpPr/>
      </dsp:nvSpPr>
      <dsp:spPr>
        <a:xfrm>
          <a:off x="1554149" y="2454520"/>
          <a:ext cx="2685464" cy="1139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Q-table stores state-action values, enabling the agent to learn optimal moves through reward-based training.</a:t>
          </a:r>
        </a:p>
      </dsp:txBody>
      <dsp:txXfrm>
        <a:off x="1554149" y="2454520"/>
        <a:ext cx="2685464" cy="1139288"/>
      </dsp:txXfrm>
    </dsp:sp>
    <dsp:sp modelId="{EBAAEDA4-D063-46C4-A5AB-51D03FBAF21E}">
      <dsp:nvSpPr>
        <dsp:cNvPr id="0" name=""/>
        <dsp:cNvSpPr/>
      </dsp:nvSpPr>
      <dsp:spPr>
        <a:xfrm>
          <a:off x="4707535" y="2454520"/>
          <a:ext cx="1139288" cy="11392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1DD105-9A3A-429A-9875-02C462D8CC99}">
      <dsp:nvSpPr>
        <dsp:cNvPr id="0" name=""/>
        <dsp:cNvSpPr/>
      </dsp:nvSpPr>
      <dsp:spPr>
        <a:xfrm>
          <a:off x="4946786" y="2693771"/>
          <a:ext cx="660787" cy="6607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51FED-2A74-4BA8-8145-18FAA59E99BB}">
      <dsp:nvSpPr>
        <dsp:cNvPr id="0" name=""/>
        <dsp:cNvSpPr/>
      </dsp:nvSpPr>
      <dsp:spPr>
        <a:xfrm>
          <a:off x="6090957" y="2454520"/>
          <a:ext cx="2685464" cy="1139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agent’s success rate and efficiency are analyzed on scrambled cubes using Matplotlib visualizations.</a:t>
          </a:r>
        </a:p>
      </dsp:txBody>
      <dsp:txXfrm>
        <a:off x="6090957" y="2454520"/>
        <a:ext cx="2685464" cy="11392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C251D0-57B4-4D90-8F75-4A07FB6344E4}">
      <dsp:nvSpPr>
        <dsp:cNvPr id="0" name=""/>
        <dsp:cNvSpPr/>
      </dsp:nvSpPr>
      <dsp:spPr>
        <a:xfrm>
          <a:off x="1427158" y="27367"/>
          <a:ext cx="948688" cy="94868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1C3CB-25CA-4D35-83E9-4F399F700F85}">
      <dsp:nvSpPr>
        <dsp:cNvPr id="0" name=""/>
        <dsp:cNvSpPr/>
      </dsp:nvSpPr>
      <dsp:spPr>
        <a:xfrm>
          <a:off x="1626382" y="226592"/>
          <a:ext cx="550239" cy="5502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22EE3-3291-4C6B-824B-3BF8A310134B}">
      <dsp:nvSpPr>
        <dsp:cNvPr id="0" name=""/>
        <dsp:cNvSpPr/>
      </dsp:nvSpPr>
      <dsp:spPr>
        <a:xfrm>
          <a:off x="2579136" y="27367"/>
          <a:ext cx="2236193" cy="948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2×2×2 Rubik’s Cube RL environment.​</a:t>
          </a:r>
          <a:endParaRPr lang="en-US" sz="2000" kern="1200"/>
        </a:p>
      </dsp:txBody>
      <dsp:txXfrm>
        <a:off x="2579136" y="27367"/>
        <a:ext cx="2236193" cy="948688"/>
      </dsp:txXfrm>
    </dsp:sp>
    <dsp:sp modelId="{ED05D45F-A19E-4214-9531-B5C42700EB9E}">
      <dsp:nvSpPr>
        <dsp:cNvPr id="0" name=""/>
        <dsp:cNvSpPr/>
      </dsp:nvSpPr>
      <dsp:spPr>
        <a:xfrm>
          <a:off x="5204969" y="27367"/>
          <a:ext cx="948688" cy="94868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64509E-C6B1-458B-82B9-F03ADB1D366B}">
      <dsp:nvSpPr>
        <dsp:cNvPr id="0" name=""/>
        <dsp:cNvSpPr/>
      </dsp:nvSpPr>
      <dsp:spPr>
        <a:xfrm>
          <a:off x="5404194" y="226592"/>
          <a:ext cx="550239" cy="5502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46F81A-3DEE-4BE7-9918-9608BE1363D4}">
      <dsp:nvSpPr>
        <dsp:cNvPr id="0" name=""/>
        <dsp:cNvSpPr/>
      </dsp:nvSpPr>
      <dsp:spPr>
        <a:xfrm>
          <a:off x="6356948" y="27367"/>
          <a:ext cx="2236193" cy="948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Q-learning agent implementation.​</a:t>
          </a:r>
          <a:endParaRPr lang="en-US" sz="2000" kern="1200"/>
        </a:p>
      </dsp:txBody>
      <dsp:txXfrm>
        <a:off x="6356948" y="27367"/>
        <a:ext cx="2236193" cy="948688"/>
      </dsp:txXfrm>
    </dsp:sp>
    <dsp:sp modelId="{478958A9-5692-4423-BA1B-5777E5F04BAC}">
      <dsp:nvSpPr>
        <dsp:cNvPr id="0" name=""/>
        <dsp:cNvSpPr/>
      </dsp:nvSpPr>
      <dsp:spPr>
        <a:xfrm>
          <a:off x="1427158" y="1723231"/>
          <a:ext cx="948688" cy="94868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625D5-5EE0-481C-BFF7-AB6353B8C6EE}">
      <dsp:nvSpPr>
        <dsp:cNvPr id="0" name=""/>
        <dsp:cNvSpPr/>
      </dsp:nvSpPr>
      <dsp:spPr>
        <a:xfrm>
          <a:off x="1626382" y="1922455"/>
          <a:ext cx="550239" cy="5502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F8F5D-3297-4260-84FF-EFD7D5F23890}">
      <dsp:nvSpPr>
        <dsp:cNvPr id="0" name=""/>
        <dsp:cNvSpPr/>
      </dsp:nvSpPr>
      <dsp:spPr>
        <a:xfrm>
          <a:off x="2579136" y="1723231"/>
          <a:ext cx="2236193" cy="948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Python scripts for training and evaluation.​</a:t>
          </a:r>
          <a:endParaRPr lang="en-US" sz="2000" kern="1200"/>
        </a:p>
      </dsp:txBody>
      <dsp:txXfrm>
        <a:off x="2579136" y="1723231"/>
        <a:ext cx="2236193" cy="948688"/>
      </dsp:txXfrm>
    </dsp:sp>
    <dsp:sp modelId="{1A7F9931-3C69-4C84-A099-493124808BDD}">
      <dsp:nvSpPr>
        <dsp:cNvPr id="0" name=""/>
        <dsp:cNvSpPr/>
      </dsp:nvSpPr>
      <dsp:spPr>
        <a:xfrm>
          <a:off x="5204969" y="1723231"/>
          <a:ext cx="948688" cy="94868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DD895-C23F-4DE5-93FB-7DC32A0DBD0B}">
      <dsp:nvSpPr>
        <dsp:cNvPr id="0" name=""/>
        <dsp:cNvSpPr/>
      </dsp:nvSpPr>
      <dsp:spPr>
        <a:xfrm>
          <a:off x="5404194" y="1922455"/>
          <a:ext cx="550239" cy="5502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63F303-5A70-4477-8612-A268B39927BE}">
      <dsp:nvSpPr>
        <dsp:cNvPr id="0" name=""/>
        <dsp:cNvSpPr/>
      </dsp:nvSpPr>
      <dsp:spPr>
        <a:xfrm>
          <a:off x="6356948" y="1723231"/>
          <a:ext cx="2236193" cy="948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Visualization plots and report.​</a:t>
          </a:r>
          <a:endParaRPr lang="en-US" sz="2000" kern="1200"/>
        </a:p>
      </dsp:txBody>
      <dsp:txXfrm>
        <a:off x="6356948" y="1723231"/>
        <a:ext cx="2236193" cy="948688"/>
      </dsp:txXfrm>
    </dsp:sp>
    <dsp:sp modelId="{25B07A1F-1A99-4016-9124-BABC71348221}">
      <dsp:nvSpPr>
        <dsp:cNvPr id="0" name=""/>
        <dsp:cNvSpPr/>
      </dsp:nvSpPr>
      <dsp:spPr>
        <a:xfrm>
          <a:off x="1427158" y="3419095"/>
          <a:ext cx="948688" cy="94868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AD433-31FE-4858-A034-C9F2A2A5A651}">
      <dsp:nvSpPr>
        <dsp:cNvPr id="0" name=""/>
        <dsp:cNvSpPr/>
      </dsp:nvSpPr>
      <dsp:spPr>
        <a:xfrm>
          <a:off x="1626382" y="3618319"/>
          <a:ext cx="550239" cy="55023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3EF1C7-C4EE-4175-9733-8FE50EB03DD2}">
      <dsp:nvSpPr>
        <dsp:cNvPr id="0" name=""/>
        <dsp:cNvSpPr/>
      </dsp:nvSpPr>
      <dsp:spPr>
        <a:xfrm>
          <a:off x="2579136" y="3419095"/>
          <a:ext cx="2236193" cy="948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GitHub repository with all code and documentation.</a:t>
          </a:r>
          <a:endParaRPr lang="en-US" sz="2000" kern="1200"/>
        </a:p>
      </dsp:txBody>
      <dsp:txXfrm>
        <a:off x="2579136" y="3419095"/>
        <a:ext cx="2236193" cy="9486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1367EF-9995-460E-A04F-793CEBEDC302}">
      <dsp:nvSpPr>
        <dsp:cNvPr id="0" name=""/>
        <dsp:cNvSpPr/>
      </dsp:nvSpPr>
      <dsp:spPr>
        <a:xfrm>
          <a:off x="9869496" y="1663690"/>
          <a:ext cx="91440" cy="5349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491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045394-585D-488D-90A6-0527B9B8B9E7}">
      <dsp:nvSpPr>
        <dsp:cNvPr id="0" name=""/>
        <dsp:cNvSpPr/>
      </dsp:nvSpPr>
      <dsp:spPr>
        <a:xfrm>
          <a:off x="4295326" y="1663690"/>
          <a:ext cx="3371933" cy="534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4526"/>
              </a:lnTo>
              <a:lnTo>
                <a:pt x="3371933" y="364526"/>
              </a:lnTo>
              <a:lnTo>
                <a:pt x="3371933" y="53491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374D8A-5C7C-434C-9438-D93AF2D0699C}">
      <dsp:nvSpPr>
        <dsp:cNvPr id="0" name=""/>
        <dsp:cNvSpPr/>
      </dsp:nvSpPr>
      <dsp:spPr>
        <a:xfrm>
          <a:off x="4295326" y="1663690"/>
          <a:ext cx="1123977" cy="534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4526"/>
              </a:lnTo>
              <a:lnTo>
                <a:pt x="1123977" y="364526"/>
              </a:lnTo>
              <a:lnTo>
                <a:pt x="1123977" y="53491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8738F8-83C8-420F-A875-832CF373A7A4}">
      <dsp:nvSpPr>
        <dsp:cNvPr id="0" name=""/>
        <dsp:cNvSpPr/>
      </dsp:nvSpPr>
      <dsp:spPr>
        <a:xfrm>
          <a:off x="3171348" y="1663690"/>
          <a:ext cx="1123977" cy="534911"/>
        </a:xfrm>
        <a:custGeom>
          <a:avLst/>
          <a:gdLst/>
          <a:ahLst/>
          <a:cxnLst/>
          <a:rect l="0" t="0" r="0" b="0"/>
          <a:pathLst>
            <a:path>
              <a:moveTo>
                <a:pt x="1123977" y="0"/>
              </a:moveTo>
              <a:lnTo>
                <a:pt x="1123977" y="364526"/>
              </a:lnTo>
              <a:lnTo>
                <a:pt x="0" y="364526"/>
              </a:lnTo>
              <a:lnTo>
                <a:pt x="0" y="53491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D40FE7-290A-4B46-B138-2FBC2597C52A}">
      <dsp:nvSpPr>
        <dsp:cNvPr id="0" name=""/>
        <dsp:cNvSpPr/>
      </dsp:nvSpPr>
      <dsp:spPr>
        <a:xfrm>
          <a:off x="923392" y="1663690"/>
          <a:ext cx="3371933" cy="534911"/>
        </a:xfrm>
        <a:custGeom>
          <a:avLst/>
          <a:gdLst/>
          <a:ahLst/>
          <a:cxnLst/>
          <a:rect l="0" t="0" r="0" b="0"/>
          <a:pathLst>
            <a:path>
              <a:moveTo>
                <a:pt x="3371933" y="0"/>
              </a:moveTo>
              <a:lnTo>
                <a:pt x="3371933" y="364526"/>
              </a:lnTo>
              <a:lnTo>
                <a:pt x="0" y="364526"/>
              </a:lnTo>
              <a:lnTo>
                <a:pt x="0" y="53491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B0806B-DADA-4D0F-8132-B6BC17BBFD75}">
      <dsp:nvSpPr>
        <dsp:cNvPr id="0" name=""/>
        <dsp:cNvSpPr/>
      </dsp:nvSpPr>
      <dsp:spPr>
        <a:xfrm>
          <a:off x="3375708" y="495775"/>
          <a:ext cx="1839236" cy="11679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60048-C06B-4431-886A-E53F90E4A8F8}">
      <dsp:nvSpPr>
        <dsp:cNvPr id="0" name=""/>
        <dsp:cNvSpPr/>
      </dsp:nvSpPr>
      <dsp:spPr>
        <a:xfrm>
          <a:off x="3580068" y="689916"/>
          <a:ext cx="1839236" cy="11679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Metrics:​</a:t>
          </a:r>
          <a:endParaRPr lang="en-US" sz="1900" kern="1200"/>
        </a:p>
      </dsp:txBody>
      <dsp:txXfrm>
        <a:off x="3614275" y="724123"/>
        <a:ext cx="1770822" cy="1099501"/>
      </dsp:txXfrm>
    </dsp:sp>
    <dsp:sp modelId="{BEA00696-8740-4245-8091-229AF8BC488B}">
      <dsp:nvSpPr>
        <dsp:cNvPr id="0" name=""/>
        <dsp:cNvSpPr/>
      </dsp:nvSpPr>
      <dsp:spPr>
        <a:xfrm>
          <a:off x="3774" y="2198601"/>
          <a:ext cx="1839236" cy="11679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E3F57D-53F9-4E47-9853-F5B4D4B7CCCD}">
      <dsp:nvSpPr>
        <dsp:cNvPr id="0" name=""/>
        <dsp:cNvSpPr/>
      </dsp:nvSpPr>
      <dsp:spPr>
        <a:xfrm>
          <a:off x="208134" y="2392743"/>
          <a:ext cx="1839236" cy="11679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900" b="0" i="0" kern="1200"/>
            <a:t>Success Rate: % solved cubes per episode.​</a:t>
          </a:r>
          <a:endParaRPr lang="en-US" sz="1900" kern="1200"/>
        </a:p>
      </dsp:txBody>
      <dsp:txXfrm>
        <a:off x="242341" y="2426950"/>
        <a:ext cx="1770822" cy="1099501"/>
      </dsp:txXfrm>
    </dsp:sp>
    <dsp:sp modelId="{F615E473-5A40-43CB-8C0E-DFAE00F42BAE}">
      <dsp:nvSpPr>
        <dsp:cNvPr id="0" name=""/>
        <dsp:cNvSpPr/>
      </dsp:nvSpPr>
      <dsp:spPr>
        <a:xfrm>
          <a:off x="2251730" y="2198601"/>
          <a:ext cx="1839236" cy="11679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1047FF-1B36-4B97-9BA1-98FB39109305}">
      <dsp:nvSpPr>
        <dsp:cNvPr id="0" name=""/>
        <dsp:cNvSpPr/>
      </dsp:nvSpPr>
      <dsp:spPr>
        <a:xfrm>
          <a:off x="2456090" y="2392743"/>
          <a:ext cx="1839236" cy="11679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900" b="0" i="0" kern="1200"/>
            <a:t>Avg. Steps: Efficiency of solving.​</a:t>
          </a:r>
          <a:endParaRPr lang="en-US" sz="1900" kern="1200"/>
        </a:p>
      </dsp:txBody>
      <dsp:txXfrm>
        <a:off x="2490297" y="2426950"/>
        <a:ext cx="1770822" cy="1099501"/>
      </dsp:txXfrm>
    </dsp:sp>
    <dsp:sp modelId="{2F17954E-364E-41BE-AEDD-BFEBE94CEF0F}">
      <dsp:nvSpPr>
        <dsp:cNvPr id="0" name=""/>
        <dsp:cNvSpPr/>
      </dsp:nvSpPr>
      <dsp:spPr>
        <a:xfrm>
          <a:off x="4499686" y="2198601"/>
          <a:ext cx="1839236" cy="11679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9D51E-751F-4BF8-9471-861630AC5DFD}">
      <dsp:nvSpPr>
        <dsp:cNvPr id="0" name=""/>
        <dsp:cNvSpPr/>
      </dsp:nvSpPr>
      <dsp:spPr>
        <a:xfrm>
          <a:off x="4704045" y="2392743"/>
          <a:ext cx="1839236" cy="11679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900" b="0" i="0" kern="1200"/>
            <a:t>Learning Curve: Improvement over time.​</a:t>
          </a:r>
          <a:endParaRPr lang="en-US" sz="1900" kern="1200"/>
        </a:p>
      </dsp:txBody>
      <dsp:txXfrm>
        <a:off x="4738252" y="2426950"/>
        <a:ext cx="1770822" cy="1099501"/>
      </dsp:txXfrm>
    </dsp:sp>
    <dsp:sp modelId="{C5CB4F07-E290-45F2-8168-97EF0AF11BD1}">
      <dsp:nvSpPr>
        <dsp:cNvPr id="0" name=""/>
        <dsp:cNvSpPr/>
      </dsp:nvSpPr>
      <dsp:spPr>
        <a:xfrm>
          <a:off x="6747642" y="2198601"/>
          <a:ext cx="1839236" cy="11679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2D52E-3EFB-4707-AEBD-D8B7F8D96915}">
      <dsp:nvSpPr>
        <dsp:cNvPr id="0" name=""/>
        <dsp:cNvSpPr/>
      </dsp:nvSpPr>
      <dsp:spPr>
        <a:xfrm>
          <a:off x="6952001" y="2392743"/>
          <a:ext cx="1839236" cy="11679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900" b="0" i="0" kern="1200"/>
            <a:t>Moving Average Plot: Smoothed success rate.​</a:t>
          </a:r>
          <a:endParaRPr lang="en-US" sz="1900" kern="1200"/>
        </a:p>
      </dsp:txBody>
      <dsp:txXfrm>
        <a:off x="6986208" y="2426950"/>
        <a:ext cx="1770822" cy="1099501"/>
      </dsp:txXfrm>
    </dsp:sp>
    <dsp:sp modelId="{FB73A1A5-2F02-4B4C-BC12-7F3A7447D6AF}">
      <dsp:nvSpPr>
        <dsp:cNvPr id="0" name=""/>
        <dsp:cNvSpPr/>
      </dsp:nvSpPr>
      <dsp:spPr>
        <a:xfrm>
          <a:off x="8995598" y="495775"/>
          <a:ext cx="1839236" cy="11679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E8C8CF-EF9A-441B-BB6B-FC71FBF0A336}">
      <dsp:nvSpPr>
        <dsp:cNvPr id="0" name=""/>
        <dsp:cNvSpPr/>
      </dsp:nvSpPr>
      <dsp:spPr>
        <a:xfrm>
          <a:off x="9199957" y="689916"/>
          <a:ext cx="1839236" cy="11679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Criteria for Success: </a:t>
          </a:r>
          <a:endParaRPr lang="en-US" sz="1900" kern="1200"/>
        </a:p>
      </dsp:txBody>
      <dsp:txXfrm>
        <a:off x="9234164" y="724123"/>
        <a:ext cx="1770822" cy="1099501"/>
      </dsp:txXfrm>
    </dsp:sp>
    <dsp:sp modelId="{D907CF62-6352-4375-B0C5-CF5F7E6766E0}">
      <dsp:nvSpPr>
        <dsp:cNvPr id="0" name=""/>
        <dsp:cNvSpPr/>
      </dsp:nvSpPr>
      <dsp:spPr>
        <a:xfrm>
          <a:off x="8995598" y="2198601"/>
          <a:ext cx="1839236" cy="11679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3CE44-489A-45AB-B08D-3ECB35A7F8AE}">
      <dsp:nvSpPr>
        <dsp:cNvPr id="0" name=""/>
        <dsp:cNvSpPr/>
      </dsp:nvSpPr>
      <dsp:spPr>
        <a:xfrm>
          <a:off x="9199957" y="2392743"/>
          <a:ext cx="1839236" cy="11679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900" b="0" i="0" kern="1200"/>
            <a:t>Cube solved within 50 steps consistently.</a:t>
          </a:r>
          <a:endParaRPr lang="en-US" sz="1900" kern="1200"/>
        </a:p>
      </dsp:txBody>
      <dsp:txXfrm>
        <a:off x="9234164" y="2426950"/>
        <a:ext cx="1770822" cy="1099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12254D-5759-4EB3-BF8D-D68E90DC2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A69FF-7820-4FCC-B849-D3678A21A4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D95BA-7ABD-45D4-B691-9F58B13542F8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AC37F-43E8-47E4-A8D1-19743C113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279E6-0ADC-4707-A0E5-8B8058228F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3308A-A8B4-43FF-8C57-7C15CEEAA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27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D14A6-BAC8-4A71-919C-314181CF34EF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F9892-4FA8-4E47-8751-DA9332AF5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9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45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36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17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1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53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5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1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8523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4539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3006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997102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4082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9158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2829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6433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9649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818CF2B-9954-660F-DC90-3C71AD230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961" y="3374038"/>
            <a:ext cx="5810040" cy="3483963"/>
          </a:xfrm>
          <a:custGeom>
            <a:avLst/>
            <a:gdLst>
              <a:gd name="connsiteX0" fmla="*/ 2850823 w 5810040"/>
              <a:gd name="connsiteY0" fmla="*/ 209 h 3483963"/>
              <a:gd name="connsiteX1" fmla="*/ 4466116 w 5810040"/>
              <a:gd name="connsiteY1" fmla="*/ 613235 h 3483963"/>
              <a:gd name="connsiteX2" fmla="*/ 4816577 w 5810040"/>
              <a:gd name="connsiteY2" fmla="*/ 845572 h 3483963"/>
              <a:gd name="connsiteX3" fmla="*/ 5668539 w 5810040"/>
              <a:gd name="connsiteY3" fmla="*/ 1681636 h 3483963"/>
              <a:gd name="connsiteX4" fmla="*/ 5768074 w 5810040"/>
              <a:gd name="connsiteY4" fmla="*/ 1966105 h 3483963"/>
              <a:gd name="connsiteX5" fmla="*/ 5810040 w 5810040"/>
              <a:gd name="connsiteY5" fmla="*/ 2154042 h 3483963"/>
              <a:gd name="connsiteX6" fmla="*/ 5810040 w 5810040"/>
              <a:gd name="connsiteY6" fmla="*/ 3285715 h 3483963"/>
              <a:gd name="connsiteX7" fmla="*/ 5768053 w 5810040"/>
              <a:gd name="connsiteY7" fmla="*/ 3483963 h 3483963"/>
              <a:gd name="connsiteX8" fmla="*/ 3449 w 5810040"/>
              <a:gd name="connsiteY8" fmla="*/ 3483963 h 3483963"/>
              <a:gd name="connsiteX9" fmla="*/ 0 w 5810040"/>
              <a:gd name="connsiteY9" fmla="*/ 3364144 h 3483963"/>
              <a:gd name="connsiteX10" fmla="*/ 52711 w 5810040"/>
              <a:gd name="connsiteY10" fmla="*/ 2988522 h 3483963"/>
              <a:gd name="connsiteX11" fmla="*/ 570593 w 5810040"/>
              <a:gd name="connsiteY11" fmla="*/ 1833807 h 3483963"/>
              <a:gd name="connsiteX12" fmla="*/ 694028 w 5810040"/>
              <a:gd name="connsiteY12" fmla="*/ 1602864 h 3483963"/>
              <a:gd name="connsiteX13" fmla="*/ 1912097 w 5810040"/>
              <a:gd name="connsiteY13" fmla="*/ 193702 h 3483963"/>
              <a:gd name="connsiteX14" fmla="*/ 2850823 w 5810040"/>
              <a:gd name="connsiteY14" fmla="*/ 209 h 348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0040" h="3483963">
                <a:moveTo>
                  <a:pt x="2850823" y="209"/>
                </a:moveTo>
                <a:cubicBezTo>
                  <a:pt x="3365864" y="7542"/>
                  <a:pt x="3882931" y="208367"/>
                  <a:pt x="4466116" y="613235"/>
                </a:cubicBezTo>
                <a:cubicBezTo>
                  <a:pt x="4588233" y="698029"/>
                  <a:pt x="4704329" y="773069"/>
                  <a:pt x="4816577" y="845572"/>
                </a:cubicBezTo>
                <a:cubicBezTo>
                  <a:pt x="5281873" y="1146248"/>
                  <a:pt x="5512386" y="1307343"/>
                  <a:pt x="5668539" y="1681636"/>
                </a:cubicBezTo>
                <a:cubicBezTo>
                  <a:pt x="5707301" y="1774548"/>
                  <a:pt x="5740487" y="1869430"/>
                  <a:pt x="5768074" y="1966105"/>
                </a:cubicBezTo>
                <a:lnTo>
                  <a:pt x="5810040" y="2154042"/>
                </a:lnTo>
                <a:lnTo>
                  <a:pt x="5810040" y="3285715"/>
                </a:lnTo>
                <a:lnTo>
                  <a:pt x="5768053" y="3483963"/>
                </a:lnTo>
                <a:lnTo>
                  <a:pt x="3449" y="3483963"/>
                </a:lnTo>
                <a:lnTo>
                  <a:pt x="0" y="3364144"/>
                </a:lnTo>
                <a:cubicBezTo>
                  <a:pt x="1816" y="3242634"/>
                  <a:pt x="19482" y="3118716"/>
                  <a:pt x="52711" y="2988522"/>
                </a:cubicBezTo>
                <a:cubicBezTo>
                  <a:pt x="145386" y="2625354"/>
                  <a:pt x="351891" y="2240869"/>
                  <a:pt x="570593" y="1833807"/>
                </a:cubicBezTo>
                <a:cubicBezTo>
                  <a:pt x="610966" y="1758766"/>
                  <a:pt x="652628" y="1681129"/>
                  <a:pt x="694028" y="1602864"/>
                </a:cubicBezTo>
                <a:cubicBezTo>
                  <a:pt x="1064636" y="902397"/>
                  <a:pt x="1349589" y="425830"/>
                  <a:pt x="1912097" y="193702"/>
                </a:cubicBezTo>
                <a:cubicBezTo>
                  <a:pt x="2233505" y="61067"/>
                  <a:pt x="2541799" y="-4191"/>
                  <a:pt x="2850823" y="209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5143500" cy="2300299"/>
          </a:xfrm>
        </p:spPr>
        <p:txBody>
          <a:bodyPr anchor="b"/>
          <a:lstStyle/>
          <a:p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2C62FA-1489-8944-BFA6-37143436D1E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7" y="2929358"/>
            <a:ext cx="5143500" cy="30348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59FA625-5F65-C0FD-B6ED-B869ABF2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97971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5455470-69E0-4C53-92B5-567520DB7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44016" y="1018170"/>
            <a:ext cx="2225720" cy="211751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EE10528-FE2A-6B18-A5A2-249E27A15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59351" y="933328"/>
            <a:ext cx="2395051" cy="2287194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DDC9FB-2D2D-EC17-E3F8-653ACC33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1267" y="1131006"/>
            <a:ext cx="2031219" cy="1891838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9395833-3138-13F2-0A56-3FA6E8DA9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77111" y="1224492"/>
            <a:ext cx="1759531" cy="170486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4111C59-5CC2-B416-FC4B-92B87198C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9A795D99-6218-9099-4FC3-AE053D9C9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2D38409-1BAF-438C-419F-EE23AAC3A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75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4628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038" y="880110"/>
            <a:ext cx="6596062" cy="509778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4000" spc="0"/>
            </a:lvl1pPr>
          </a:lstStyle>
          <a:p>
            <a:r>
              <a:rPr lang="en-US" sz="60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60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F3F0C0-1147-413B-1687-1F15BE24F6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7508" y="0"/>
            <a:ext cx="5764493" cy="6858000"/>
          </a:xfrm>
          <a:custGeom>
            <a:avLst/>
            <a:gdLst>
              <a:gd name="connsiteX0" fmla="*/ 1494409 w 5764493"/>
              <a:gd name="connsiteY0" fmla="*/ 0 h 6858000"/>
              <a:gd name="connsiteX1" fmla="*/ 5764493 w 5764493"/>
              <a:gd name="connsiteY1" fmla="*/ 0 h 6858000"/>
              <a:gd name="connsiteX2" fmla="*/ 5764493 w 5764493"/>
              <a:gd name="connsiteY2" fmla="*/ 6858000 h 6858000"/>
              <a:gd name="connsiteX3" fmla="*/ 238313 w 5764493"/>
              <a:gd name="connsiteY3" fmla="*/ 6858000 h 6858000"/>
              <a:gd name="connsiteX4" fmla="*/ 251264 w 5764493"/>
              <a:gd name="connsiteY4" fmla="*/ 6849373 h 6858000"/>
              <a:gd name="connsiteX5" fmla="*/ 776282 w 5764493"/>
              <a:gd name="connsiteY5" fmla="*/ 6451411 h 6858000"/>
              <a:gd name="connsiteX6" fmla="*/ 2741607 w 5764493"/>
              <a:gd name="connsiteY6" fmla="*/ 3678515 h 6858000"/>
              <a:gd name="connsiteX7" fmla="*/ 1521342 w 5764493"/>
              <a:gd name="connsiteY7" fmla="*/ 24338 h 6858000"/>
              <a:gd name="connsiteX8" fmla="*/ 879874 w 5764493"/>
              <a:gd name="connsiteY8" fmla="*/ 0 h 6858000"/>
              <a:gd name="connsiteX9" fmla="*/ 1477051 w 5764493"/>
              <a:gd name="connsiteY9" fmla="*/ 0 h 6858000"/>
              <a:gd name="connsiteX10" fmla="*/ 1503062 w 5764493"/>
              <a:gd name="connsiteY10" fmla="*/ 23504 h 6858000"/>
              <a:gd name="connsiteX11" fmla="*/ 2723328 w 5764493"/>
              <a:gd name="connsiteY11" fmla="*/ 3677682 h 6858000"/>
              <a:gd name="connsiteX12" fmla="*/ 758003 w 5764493"/>
              <a:gd name="connsiteY12" fmla="*/ 6450578 h 6858000"/>
              <a:gd name="connsiteX13" fmla="*/ 232984 w 5764493"/>
              <a:gd name="connsiteY13" fmla="*/ 6848540 h 6858000"/>
              <a:gd name="connsiteX14" fmla="*/ 218782 w 5764493"/>
              <a:gd name="connsiteY14" fmla="*/ 6858000 h 6858000"/>
              <a:gd name="connsiteX15" fmla="*/ 0 w 5764493"/>
              <a:gd name="connsiteY15" fmla="*/ 6858000 h 6858000"/>
              <a:gd name="connsiteX16" fmla="*/ 105163 w 5764493"/>
              <a:gd name="connsiteY16" fmla="*/ 6785068 h 6858000"/>
              <a:gd name="connsiteX17" fmla="*/ 621812 w 5764493"/>
              <a:gd name="connsiteY17" fmla="*/ 6378742 h 6858000"/>
              <a:gd name="connsiteX18" fmla="*/ 2496161 w 5764493"/>
              <a:gd name="connsiteY18" fmla="*/ 3621913 h 6858000"/>
              <a:gd name="connsiteX19" fmla="*/ 895263 w 5764493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64493" h="6858000">
                <a:moveTo>
                  <a:pt x="1494409" y="0"/>
                </a:moveTo>
                <a:lnTo>
                  <a:pt x="5764493" y="0"/>
                </a:lnTo>
                <a:lnTo>
                  <a:pt x="5764493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73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6833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6901699" cy="1843087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D8EB0F-A394-8CB7-7D17-84C42178FD3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7" y="2645229"/>
            <a:ext cx="10829925" cy="331960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4864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624CDB3-40DA-BA45-194C-0EF1E9C57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7703216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2D2A668-8DEF-24A0-5BA2-B006075A4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7482785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BDF149-6527-9883-E5AD-5AECD69DE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92954" y="1"/>
            <a:ext cx="3828033" cy="2051003"/>
          </a:xfrm>
          <a:custGeom>
            <a:avLst/>
            <a:gdLst>
              <a:gd name="connsiteX0" fmla="*/ 48561 w 3828033"/>
              <a:gd name="connsiteY0" fmla="*/ 0 h 2051003"/>
              <a:gd name="connsiteX1" fmla="*/ 3738569 w 3828033"/>
              <a:gd name="connsiteY1" fmla="*/ 0 h 2051003"/>
              <a:gd name="connsiteX2" fmla="*/ 3783037 w 3828033"/>
              <a:gd name="connsiteY2" fmla="*/ 131595 h 2051003"/>
              <a:gd name="connsiteX3" fmla="*/ 3828033 w 3828033"/>
              <a:gd name="connsiteY3" fmla="*/ 469010 h 2051003"/>
              <a:gd name="connsiteX4" fmla="*/ 3531647 w 3828033"/>
              <a:gd name="connsiteY4" fmla="*/ 1087435 h 2051003"/>
              <a:gd name="connsiteX5" fmla="*/ 3382306 w 3828033"/>
              <a:gd name="connsiteY5" fmla="*/ 1283727 h 2051003"/>
              <a:gd name="connsiteX6" fmla="*/ 1980966 w 3828033"/>
              <a:gd name="connsiteY6" fmla="*/ 2051003 h 2051003"/>
              <a:gd name="connsiteX7" fmla="*/ 917167 w 3828033"/>
              <a:gd name="connsiteY7" fmla="*/ 1578970 h 2051003"/>
              <a:gd name="connsiteX8" fmla="*/ 787704 w 3828033"/>
              <a:gd name="connsiteY8" fmla="*/ 1485237 h 2051003"/>
              <a:gd name="connsiteX9" fmla="*/ 198877 w 3828033"/>
              <a:gd name="connsiteY9" fmla="*/ 995240 h 2051003"/>
              <a:gd name="connsiteX10" fmla="*/ 0 w 3828033"/>
              <a:gd name="connsiteY10" fmla="*/ 469010 h 2051003"/>
              <a:gd name="connsiteX11" fmla="*/ 45559 w 3828033"/>
              <a:gd name="connsiteY11" fmla="*/ 11416 h 205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1003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9"/>
                  <a:pt x="3828033" y="355590"/>
                  <a:pt x="3828033" y="469010"/>
                </a:cubicBezTo>
                <a:cubicBezTo>
                  <a:pt x="3828033" y="697465"/>
                  <a:pt x="3731840" y="830884"/>
                  <a:pt x="3531647" y="1087435"/>
                </a:cubicBezTo>
                <a:cubicBezTo>
                  <a:pt x="3483347" y="1149310"/>
                  <a:pt x="3433400" y="1213332"/>
                  <a:pt x="3382306" y="1283727"/>
                </a:cubicBezTo>
                <a:cubicBezTo>
                  <a:pt x="2991862" y="1821551"/>
                  <a:pt x="2572752" y="2051003"/>
                  <a:pt x="1980966" y="2051003"/>
                </a:cubicBezTo>
                <a:cubicBezTo>
                  <a:pt x="1592577" y="2051003"/>
                  <a:pt x="1307610" y="1864080"/>
                  <a:pt x="917167" y="1578970"/>
                </a:cubicBezTo>
                <a:cubicBezTo>
                  <a:pt x="873548" y="1547112"/>
                  <a:pt x="829927" y="1515637"/>
                  <a:pt x="787704" y="1485237"/>
                </a:cubicBezTo>
                <a:cubicBezTo>
                  <a:pt x="558844" y="1320269"/>
                  <a:pt x="342715" y="1164433"/>
                  <a:pt x="198877" y="995240"/>
                </a:cubicBezTo>
                <a:cubicBezTo>
                  <a:pt x="61365" y="833495"/>
                  <a:pt x="0" y="671213"/>
                  <a:pt x="0" y="469010"/>
                </a:cubicBezTo>
                <a:cubicBezTo>
                  <a:pt x="0" y="310633"/>
                  <a:pt x="15484" y="157247"/>
                  <a:pt x="45559" y="11416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5471925-F840-BF0B-4DCE-A806EA3D1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3F9556F-DAA8-7F4B-6338-FF7878F58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1D350D2-28D7-3BAD-6A43-0D8B8504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10829923" cy="1344612"/>
          </a:xfrm>
        </p:spPr>
        <p:txBody>
          <a:bodyPr anchor="b"/>
          <a:lstStyle>
            <a:lvl1pPr>
              <a:lnSpc>
                <a:spcPct val="100000"/>
              </a:lnSpc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361F1FA-3EF1-7343-5C8E-028D0C9389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8" y="2107096"/>
            <a:ext cx="10829923" cy="2846567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4864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bIns="365760" anchor="b" anchorCtr="0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E0BC0-8CFF-9006-BCE2-B27555C80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67B64-9834-4793-C74A-9E224E269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D2662-F042-E765-3EFC-8E764577E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27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25F2974-09FA-985C-0646-9F3EF933F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220"/>
            <a:ext cx="10829924" cy="134526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/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741D46E7-9AFE-C7AA-C554-297F06FC5CB4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681038" y="2409826"/>
            <a:ext cx="10829926" cy="365284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325C0E4-3B69-C16C-62E7-8C67C7CE9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5F59AE3-BC6C-DBED-13C0-4BF24DD43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2AF48DB-CAED-D72A-BF65-6F85D572B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80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2099" y="1085366"/>
            <a:ext cx="4855375" cy="2809766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A2E21-7B92-6378-A7A3-73319E6851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2099" y="4057802"/>
            <a:ext cx="4855375" cy="218683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D5B5A3-B9BE-7A50-36F9-B1EBCEAF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2454053" cy="3175473"/>
          </a:xfrm>
          <a:custGeom>
            <a:avLst/>
            <a:gdLst>
              <a:gd name="connsiteX0" fmla="*/ 0 w 2454053"/>
              <a:gd name="connsiteY0" fmla="*/ 0 h 3175473"/>
              <a:gd name="connsiteX1" fmla="*/ 1745403 w 2454053"/>
              <a:gd name="connsiteY1" fmla="*/ 0 h 3175473"/>
              <a:gd name="connsiteX2" fmla="*/ 1768138 w 2454053"/>
              <a:gd name="connsiteY2" fmla="*/ 28809 h 3175473"/>
              <a:gd name="connsiteX3" fmla="*/ 2062933 w 2454053"/>
              <a:gd name="connsiteY3" fmla="*/ 535578 h 3175473"/>
              <a:gd name="connsiteX4" fmla="*/ 2136936 w 2454053"/>
              <a:gd name="connsiteY4" fmla="*/ 674249 h 3175473"/>
              <a:gd name="connsiteX5" fmla="*/ 2436682 w 2454053"/>
              <a:gd name="connsiteY5" fmla="*/ 1755241 h 3175473"/>
              <a:gd name="connsiteX6" fmla="*/ 1394953 w 2454053"/>
              <a:gd name="connsiteY6" fmla="*/ 2906826 h 3175473"/>
              <a:gd name="connsiteX7" fmla="*/ 1165498 w 2454053"/>
              <a:gd name="connsiteY7" fmla="*/ 3007092 h 3175473"/>
              <a:gd name="connsiteX8" fmla="*/ 473424 w 2454053"/>
              <a:gd name="connsiteY8" fmla="*/ 3161203 h 3175473"/>
              <a:gd name="connsiteX9" fmla="*/ 132442 w 2454053"/>
              <a:gd name="connsiteY9" fmla="*/ 3053228 h 3175473"/>
              <a:gd name="connsiteX10" fmla="*/ 0 w 2454053"/>
              <a:gd name="connsiteY10" fmla="*/ 2983894 h 317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4053" h="3175473">
                <a:moveTo>
                  <a:pt x="0" y="0"/>
                </a:moveTo>
                <a:lnTo>
                  <a:pt x="1745403" y="0"/>
                </a:lnTo>
                <a:lnTo>
                  <a:pt x="1768138" y="28809"/>
                </a:lnTo>
                <a:cubicBezTo>
                  <a:pt x="1871867" y="175747"/>
                  <a:pt x="1965378" y="351831"/>
                  <a:pt x="2062933" y="535578"/>
                </a:cubicBezTo>
                <a:cubicBezTo>
                  <a:pt x="2086892" y="580773"/>
                  <a:pt x="2111717" y="627474"/>
                  <a:pt x="2136936" y="674249"/>
                </a:cubicBezTo>
                <a:cubicBezTo>
                  <a:pt x="2362638" y="1092935"/>
                  <a:pt x="2505478" y="1394370"/>
                  <a:pt x="2436682" y="1755241"/>
                </a:cubicBezTo>
                <a:cubicBezTo>
                  <a:pt x="2331862" y="2305094"/>
                  <a:pt x="2020326" y="2649513"/>
                  <a:pt x="1394953" y="2906826"/>
                </a:cubicBezTo>
                <a:cubicBezTo>
                  <a:pt x="1313102" y="2940493"/>
                  <a:pt x="1238045" y="2974347"/>
                  <a:pt x="1165498" y="3007092"/>
                </a:cubicBezTo>
                <a:cubicBezTo>
                  <a:pt x="864713" y="3142789"/>
                  <a:pt x="709694" y="3206004"/>
                  <a:pt x="473424" y="3161203"/>
                </a:cubicBezTo>
                <a:cubicBezTo>
                  <a:pt x="356126" y="3138961"/>
                  <a:pt x="242210" y="3102849"/>
                  <a:pt x="132442" y="3053228"/>
                </a:cubicBezTo>
                <a:lnTo>
                  <a:pt x="0" y="2983894"/>
                </a:ln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AF7CC4-03AD-2D6C-57F0-4C929D2B7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99E0D-EBD5-A382-07FA-B60175BA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4203" y="4007060"/>
            <a:ext cx="3444873" cy="2850940"/>
          </a:xfrm>
          <a:custGeom>
            <a:avLst/>
            <a:gdLst>
              <a:gd name="connsiteX0" fmla="*/ 1782686 w 3444873"/>
              <a:gd name="connsiteY0" fmla="*/ 0 h 2850940"/>
              <a:gd name="connsiteX1" fmla="*/ 3043760 w 3444873"/>
              <a:gd name="connsiteY1" fmla="*/ 730265 h 2850940"/>
              <a:gd name="connsiteX2" fmla="*/ 3178153 w 3444873"/>
              <a:gd name="connsiteY2" fmla="*/ 917087 h 2850940"/>
              <a:gd name="connsiteX3" fmla="*/ 3444873 w 3444873"/>
              <a:gd name="connsiteY3" fmla="*/ 1505683 h 2850940"/>
              <a:gd name="connsiteX4" fmla="*/ 3283718 w 3444873"/>
              <a:gd name="connsiteY4" fmla="*/ 2139577 h 2850940"/>
              <a:gd name="connsiteX5" fmla="*/ 2839285 w 3444873"/>
              <a:gd name="connsiteY5" fmla="*/ 2684262 h 2850940"/>
              <a:gd name="connsiteX6" fmla="*/ 2692803 w 3444873"/>
              <a:gd name="connsiteY6" fmla="*/ 2797635 h 2850940"/>
              <a:gd name="connsiteX7" fmla="*/ 2610242 w 3444873"/>
              <a:gd name="connsiteY7" fmla="*/ 2850940 h 2850940"/>
              <a:gd name="connsiteX8" fmla="*/ 523032 w 3444873"/>
              <a:gd name="connsiteY8" fmla="*/ 2850940 h 2850940"/>
              <a:gd name="connsiteX9" fmla="*/ 501539 w 3444873"/>
              <a:gd name="connsiteY9" fmla="*/ 2832597 h 2850940"/>
              <a:gd name="connsiteX10" fmla="*/ 401780 w 3444873"/>
              <a:gd name="connsiteY10" fmla="*/ 2726931 h 2850940"/>
              <a:gd name="connsiteX11" fmla="*/ 0 w 3444873"/>
              <a:gd name="connsiteY11" fmla="*/ 1505683 h 2850940"/>
              <a:gd name="connsiteX12" fmla="*/ 178970 w 3444873"/>
              <a:gd name="connsiteY12" fmla="*/ 1004836 h 2850940"/>
              <a:gd name="connsiteX13" fmla="*/ 708859 w 3444873"/>
              <a:gd name="connsiteY13" fmla="*/ 538473 h 2850940"/>
              <a:gd name="connsiteX14" fmla="*/ 825365 w 3444873"/>
              <a:gd name="connsiteY14" fmla="*/ 449264 h 2850940"/>
              <a:gd name="connsiteX15" fmla="*/ 1782686 w 3444873"/>
              <a:gd name="connsiteY15" fmla="*/ 0 h 285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50940">
                <a:moveTo>
                  <a:pt x="1782686" y="0"/>
                </a:moveTo>
                <a:cubicBezTo>
                  <a:pt x="2315236" y="0"/>
                  <a:pt x="2692396" y="218386"/>
                  <a:pt x="3043760" y="730265"/>
                </a:cubicBezTo>
                <a:cubicBezTo>
                  <a:pt x="3089740" y="797264"/>
                  <a:pt x="3134687" y="858197"/>
                  <a:pt x="3178153" y="917087"/>
                </a:cubicBezTo>
                <a:cubicBezTo>
                  <a:pt x="3358308" y="1161263"/>
                  <a:pt x="3444873" y="1288246"/>
                  <a:pt x="3444873" y="1505683"/>
                </a:cubicBezTo>
                <a:cubicBezTo>
                  <a:pt x="3444873" y="1721582"/>
                  <a:pt x="3390613" y="1934855"/>
                  <a:pt x="3283718" y="2139577"/>
                </a:cubicBezTo>
                <a:cubicBezTo>
                  <a:pt x="3179115" y="2339844"/>
                  <a:pt x="3029567" y="2523158"/>
                  <a:pt x="2839285" y="2684262"/>
                </a:cubicBezTo>
                <a:cubicBezTo>
                  <a:pt x="2792528" y="2723863"/>
                  <a:pt x="2743576" y="2761727"/>
                  <a:pt x="2692803" y="2797635"/>
                </a:cubicBezTo>
                <a:lnTo>
                  <a:pt x="2610242" y="2850940"/>
                </a:lnTo>
                <a:lnTo>
                  <a:pt x="523032" y="2850940"/>
                </a:lnTo>
                <a:lnTo>
                  <a:pt x="501539" y="2832597"/>
                </a:lnTo>
                <a:cubicBezTo>
                  <a:pt x="466750" y="2799487"/>
                  <a:pt x="433475" y="2764248"/>
                  <a:pt x="401780" y="2726931"/>
                </a:cubicBezTo>
                <a:cubicBezTo>
                  <a:pt x="142674" y="2421747"/>
                  <a:pt x="0" y="1988045"/>
                  <a:pt x="0" y="1505683"/>
                </a:cubicBezTo>
                <a:cubicBezTo>
                  <a:pt x="0" y="1313233"/>
                  <a:pt x="55222" y="1158779"/>
                  <a:pt x="178970" y="1004836"/>
                </a:cubicBezTo>
                <a:cubicBezTo>
                  <a:pt x="308413" y="843804"/>
                  <a:pt x="502908" y="695486"/>
                  <a:pt x="708859" y="538473"/>
                </a:cubicBezTo>
                <a:cubicBezTo>
                  <a:pt x="746858" y="509541"/>
                  <a:pt x="786112" y="479584"/>
                  <a:pt x="825365" y="449264"/>
                </a:cubicBezTo>
                <a:cubicBezTo>
                  <a:pt x="1176728" y="177908"/>
                  <a:pt x="1433172" y="0"/>
                  <a:pt x="1782686" y="0"/>
                </a:cubicBezTo>
                <a:close/>
              </a:path>
            </a:pathLst>
          </a:custGeom>
          <a:blipFill dpi="0" rotWithShape="1"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773EC13-7953-B7B3-456C-7F32A4BAB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98815" y="-15240"/>
            <a:ext cx="2106520" cy="17890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0E5832-7596-CB78-E146-07615D657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0667" y="-15240"/>
            <a:ext cx="2214669" cy="1880612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D2D7C6-ED7C-95CA-5E37-4DE3D179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31115" y="0"/>
            <a:ext cx="1960733" cy="1632941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B7DA1B-2A5F-A3DD-775B-EB165276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511120" y="-454735"/>
            <a:ext cx="1619071" cy="154035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BE4A41-E68C-9C80-2D5D-5383F2036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449531" y="-516453"/>
            <a:ext cx="1742249" cy="166379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36F623-FD4E-1F48-D355-BBF352CF2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581863" y="-372654"/>
            <a:ext cx="1477584" cy="1376193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7C8421-9319-B00E-EBAB-D1544E0A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680681" y="-304649"/>
            <a:ext cx="1279948" cy="1240183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7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18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2">
            <a:extLst>
              <a:ext uri="{FF2B5EF4-FFF2-40B4-BE49-F238E27FC236}">
                <a16:creationId xmlns:a16="http://schemas.microsoft.com/office/drawing/2014/main" id="{13E521F8-83B3-D46A-1B27-32CCFD64F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1014288"/>
            <a:ext cx="4980672" cy="2267614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A1D8F1-CFCC-49C3-4874-06E9B176FF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1038" y="3499346"/>
            <a:ext cx="4980672" cy="2453700"/>
          </a:xfr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342900" indent="-342900">
              <a:buFont typeface="+mj-lt"/>
              <a:buAutoNum type="alphaLcPeriod"/>
              <a:defRPr sz="1800"/>
            </a:lvl2pPr>
            <a:lvl3pPr marL="914400" indent="-342900">
              <a:buFont typeface="+mj-lt"/>
              <a:buAutoNum type="arabicParenR"/>
              <a:defRPr sz="1800"/>
            </a:lvl3pPr>
            <a:lvl4pPr marL="1371600" indent="-342900">
              <a:buFont typeface="+mj-lt"/>
              <a:buAutoNum type="alphaLcParenR"/>
              <a:defRPr sz="1800"/>
            </a:lvl4pPr>
            <a:lvl5pPr marL="182880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E31E947A-6261-6154-651C-64D04F44207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59780" y="1014288"/>
            <a:ext cx="5651181" cy="4938758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85750" indent="-285750">
              <a:buFont typeface="Arial" panose="020B0604020202020204" pitchFamily="34" charset="0"/>
              <a:buChar char="•"/>
              <a:defRPr sz="1800"/>
            </a:lvl2pPr>
            <a:lvl3pPr marL="914400" indent="-285750">
              <a:buFont typeface="Meiryo" panose="020B0604030504040204" pitchFamily="34" charset="-128"/>
              <a:buChar char="–"/>
              <a:defRPr sz="1800"/>
            </a:lvl3pPr>
            <a:lvl4pPr marL="1371600" indent="-285750">
              <a:buFont typeface="Meiryo" panose="020B0604030504040204" pitchFamily="34" charset="-128"/>
              <a:buChar char="–"/>
              <a:defRPr sz="1800"/>
            </a:lvl4pPr>
            <a:lvl5pPr marL="1828800" indent="-285750">
              <a:buFont typeface="Meiryo" panose="020B0604030504040204" pitchFamily="34" charset="-128"/>
              <a:buChar char="–"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F8EE83F-071C-ABC6-0507-321397495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477325" y="-112329"/>
            <a:ext cx="888696" cy="845489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C945BD7-A7FF-B8CB-BEE0-6B700765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443520" y="-146205"/>
            <a:ext cx="956307" cy="91324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618DFAC-77B9-BC08-65E0-69740384C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516156" y="-67275"/>
            <a:ext cx="811034" cy="755381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296844-8339-EDA7-19BF-2C357711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570396" y="-29948"/>
            <a:ext cx="702554" cy="680727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B07B07-F645-F92C-3826-8B5C34AB4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354252" y="431135"/>
            <a:ext cx="1212988" cy="115401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0D9CF31-0B63-851F-5AE7-DA8F6775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308110" y="384897"/>
            <a:ext cx="1305272" cy="124649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FD6EFE-9F27-4298-EE90-5C5E6E955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407252" y="492629"/>
            <a:ext cx="1106988" cy="1031027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3965657-4507-63A6-DADF-85647E69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481286" y="543577"/>
            <a:ext cx="958921" cy="929130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C376E7-CED4-8E4E-6D65-A5F9C033E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437675" y="653223"/>
            <a:ext cx="888696" cy="845489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5B913C-C9F4-F4FA-638D-CDA51FF3F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471480" y="619347"/>
            <a:ext cx="956307" cy="91324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C67F56-A32D-3E7A-E0B7-6A4B01FD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398844" y="698277"/>
            <a:ext cx="811034" cy="755381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2B9A980-0889-05D0-3467-4F6C9F691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344604" y="735604"/>
            <a:ext cx="702554" cy="680727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ACBE71E2-3146-CE7B-E143-C9A55ABD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87E67E76-FFB5-50C5-FF6A-E58B5C5E9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/>
              <a:t>Presentation Title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98410436-9061-8BE1-1DB8-6FB357957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35E0A7A-102F-55C8-7283-8F09BF36C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504643" y="-541126"/>
            <a:ext cx="1212988" cy="115401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4B8D0F3-E033-9691-B7E1-8D5D45A71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458501" y="-587364"/>
            <a:ext cx="1305272" cy="124649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62131FA-FC90-4A47-187E-64BCE4438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557643" y="-479632"/>
            <a:ext cx="1106988" cy="1031027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3416236-7985-B152-0924-0AC79CD10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631677" y="-428684"/>
            <a:ext cx="958921" cy="929130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483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4E3F24E-E096-FA5F-505F-0482258E6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BA1D06-6815-D580-A810-E262AAE05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6889FD-F7D6-A52A-BAFB-793A0AA86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93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9880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3772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5845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65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26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72" userDrawn="1">
          <p15:clr>
            <a:srgbClr val="FBAE40"/>
          </p15:clr>
        </p15:guide>
        <p15:guide id="2" pos="2928" userDrawn="1">
          <p15:clr>
            <a:srgbClr val="FBAE40"/>
          </p15:clr>
        </p15:guide>
        <p15:guide id="3" pos="4584" userDrawn="1">
          <p15:clr>
            <a:srgbClr val="FBAE40"/>
          </p15:clr>
        </p15:guide>
        <p15:guide id="4" pos="626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0543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680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Relationship Id="rId30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2/3/20XX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algn="ctr"/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540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  <p:sldLayoutId id="2147483882" r:id="rId18"/>
    <p:sldLayoutId id="2147483883" r:id="rId19"/>
    <p:sldLayoutId id="2147483884" r:id="rId20"/>
    <p:sldLayoutId id="2147483885" r:id="rId21"/>
    <p:sldLayoutId id="2147483886" r:id="rId22"/>
    <p:sldLayoutId id="2147483887" r:id="rId23"/>
    <p:sldLayoutId id="2147483810" r:id="rId24"/>
    <p:sldLayoutId id="2147483691" r:id="rId2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8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7.png"/><Relationship Id="rId5" Type="http://schemas.openxmlformats.org/officeDocument/2006/relationships/hyperlink" Target="https://medium.com/analytics-vidhya/solving-a-rubiks-cube-with-reinforcement-learning-part-1-4f0405dd07f2" TargetMode="External"/><Relationship Id="rId4" Type="http://schemas.openxmlformats.org/officeDocument/2006/relationships/hyperlink" Target="https://arxiv.org/abs/1805.07470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erated image">
            <a:extLst>
              <a:ext uri="{FF2B5EF4-FFF2-40B4-BE49-F238E27FC236}">
                <a16:creationId xmlns:a16="http://schemas.microsoft.com/office/drawing/2014/main" id="{6FBEFCE8-9D7B-E140-6098-DDBE5FB2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2" b="2568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0DD1DA-C994-F3C8-CA3B-216C29751465}"/>
              </a:ext>
            </a:extLst>
          </p:cNvPr>
          <p:cNvSpPr txBox="1">
            <a:spLocks/>
          </p:cNvSpPr>
          <p:nvPr/>
        </p:nvSpPr>
        <p:spPr>
          <a:xfrm>
            <a:off x="681038" y="880110"/>
            <a:ext cx="6596062" cy="269584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0" fontAlgn="base">
              <a:lnSpc>
                <a:spcPts val="2625"/>
              </a:lnSpc>
              <a:buNone/>
            </a:pP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1D144B-5C2C-876A-4913-AC6DD6A5E497}"/>
              </a:ext>
            </a:extLst>
          </p:cNvPr>
          <p:cNvSpPr/>
          <p:nvPr/>
        </p:nvSpPr>
        <p:spPr>
          <a:xfrm>
            <a:off x="6003629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65EE6-9C64-FBD4-0AFB-0578E16B5362}"/>
              </a:ext>
            </a:extLst>
          </p:cNvPr>
          <p:cNvSpPr txBox="1"/>
          <p:nvPr/>
        </p:nvSpPr>
        <p:spPr>
          <a:xfrm>
            <a:off x="435935" y="1130259"/>
            <a:ext cx="11504428" cy="8112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rtl="0" fontAlgn="base">
              <a:lnSpc>
                <a:spcPts val="2625"/>
              </a:lnSpc>
              <a:buNone/>
            </a:pPr>
            <a:r>
              <a:rPr lang="en-US" sz="4000" b="1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Solving the 2×2×2 Rubik’s Cube</a:t>
            </a:r>
            <a:r>
              <a:rPr lang="en-US" sz="4000" b="1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​</a:t>
            </a:r>
          </a:p>
          <a:p>
            <a:pPr algn="ctr" rtl="0" fontAlgn="base">
              <a:lnSpc>
                <a:spcPts val="2625"/>
              </a:lnSpc>
            </a:pPr>
            <a:r>
              <a:rPr lang="en-US" sz="4000" b="0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CA9B5-96E8-5240-4043-0B8EF2A2D37C}"/>
              </a:ext>
            </a:extLst>
          </p:cNvPr>
          <p:cNvSpPr txBox="1"/>
          <p:nvPr/>
        </p:nvSpPr>
        <p:spPr>
          <a:xfrm>
            <a:off x="1591286" y="1448885"/>
            <a:ext cx="94603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Feature-Based Reinforcement Learning</a:t>
            </a:r>
            <a:endParaRPr lang="en-US" sz="40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F3E495-96E8-788B-6A79-4ABE7C1F6D81}"/>
              </a:ext>
            </a:extLst>
          </p:cNvPr>
          <p:cNvSpPr txBox="1"/>
          <p:nvPr/>
        </p:nvSpPr>
        <p:spPr>
          <a:xfrm>
            <a:off x="653571" y="4728486"/>
            <a:ext cx="287290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Team Members</a:t>
            </a:r>
          </a:p>
          <a:p>
            <a:endParaRPr lang="en-US" sz="2800" b="1"/>
          </a:p>
          <a:p>
            <a:r>
              <a:rPr lang="en-US" sz="2800" b="1"/>
              <a:t>Stuti Bimali</a:t>
            </a:r>
          </a:p>
          <a:p>
            <a:r>
              <a:rPr lang="en-US" sz="2800" b="1"/>
              <a:t>Binay Dhakal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2A33B-DE27-FE52-6BAB-66FAF5AC0EE1}"/>
              </a:ext>
            </a:extLst>
          </p:cNvPr>
          <p:cNvSpPr txBox="1"/>
          <p:nvPr/>
        </p:nvSpPr>
        <p:spPr>
          <a:xfrm>
            <a:off x="5872716" y="6458969"/>
            <a:ext cx="640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https://github.com/RL-Rubiks-Solver/Rubiks-Cube-Solver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4AB0CD-8D27-4CFF-090E-8AF7EFC44123}"/>
              </a:ext>
            </a:extLst>
          </p:cNvPr>
          <p:cNvSpPr txBox="1"/>
          <p:nvPr/>
        </p:nvSpPr>
        <p:spPr>
          <a:xfrm>
            <a:off x="8583298" y="605903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756835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EBEBEB"/>
                </a:solidFill>
              </a:rPr>
              <a:t>Agenda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78FAC679-3D7E-C365-2333-C9C022D20C2E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133382493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82301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9" name="Picture 207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80" name="Picture 207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81" name="Oval 2080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82" name="Picture 2081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83" name="Picture 2082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84" name="Rectangle 2083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30" y="629266"/>
            <a:ext cx="618819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1">
                <a:solidFill>
                  <a:srgbClr val="EBEBEB"/>
                </a:solidFill>
              </a:rPr>
              <a:t>Project Objectives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61FFBDE-7367-9312-A4A3-E2AD01A9EB2C}"/>
              </a:ext>
            </a:extLst>
          </p:cNvPr>
          <p:cNvSpPr txBox="1">
            <a:spLocks/>
          </p:cNvSpPr>
          <p:nvPr/>
        </p:nvSpPr>
        <p:spPr>
          <a:xfrm>
            <a:off x="648930" y="2438400"/>
            <a:ext cx="61881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u="none" strike="noStrike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Model a simplified cube environment.</a:t>
            </a:r>
            <a:r>
              <a:rPr lang="en-US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​</a:t>
            </a:r>
          </a:p>
          <a:p>
            <a:pPr defTabSz="45720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u="none" strike="noStrike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Implement Q-learning with feature-based state representation.</a:t>
            </a:r>
            <a:r>
              <a:rPr lang="en-US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​</a:t>
            </a:r>
          </a:p>
          <a:p>
            <a:pPr defTabSz="45720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u="none" strike="noStrike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Evaluate the effectiveness of learning in solving the cube.</a:t>
            </a:r>
            <a:r>
              <a:rPr lang="en-US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​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86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D599B03-E9EF-7D29-8CAA-271B3709CB48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7" r="21154" b="-2"/>
          <a:stretch/>
        </p:blipFill>
        <p:spPr bwMode="auto"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34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031ABEF-7D12-1BBD-67C5-AEE54B9BA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C95451-9C62-77F3-8A67-768FD70847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4670" y="1035368"/>
            <a:ext cx="9404350" cy="14001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Approach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994AEEB-3426-6D6A-9226-37F998572012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229568342"/>
              </p:ext>
            </p:extLst>
          </p:nvPr>
        </p:nvGraphicFramePr>
        <p:xfrm>
          <a:off x="1889760" y="214407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2204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3" name="Oval 308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6A95D7-78FD-B998-A867-84B10CA60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-1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198507-505E-AEA1-ECC8-374B2EDF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chemeClr val="tx2"/>
                </a:solidFill>
              </a:rPr>
              <a:t>Deliverables</a:t>
            </a:r>
          </a:p>
        </p:txBody>
      </p:sp>
      <p:graphicFrame>
        <p:nvGraphicFramePr>
          <p:cNvPr id="3093" name="Content Placeholder 2">
            <a:extLst>
              <a:ext uri="{FF2B5EF4-FFF2-40B4-BE49-F238E27FC236}">
                <a16:creationId xmlns:a16="http://schemas.microsoft.com/office/drawing/2014/main" id="{8FA186FC-14C8-28B4-7D6A-36911EC60858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273721218"/>
              </p:ext>
            </p:extLst>
          </p:nvPr>
        </p:nvGraphicFramePr>
        <p:xfrm>
          <a:off x="1103312" y="1853248"/>
          <a:ext cx="10020300" cy="4395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053215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41B9B0D-416F-4632-8530-27002FB8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Evaluation Methodology</a:t>
            </a:r>
          </a:p>
        </p:txBody>
      </p:sp>
      <p:graphicFrame>
        <p:nvGraphicFramePr>
          <p:cNvPr id="9" name="TextBox 4">
            <a:extLst>
              <a:ext uri="{FF2B5EF4-FFF2-40B4-BE49-F238E27FC236}">
                <a16:creationId xmlns:a16="http://schemas.microsoft.com/office/drawing/2014/main" id="{8097229A-EF34-8898-324E-96F7F10296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5246002"/>
              </p:ext>
            </p:extLst>
          </p:nvPr>
        </p:nvGraphicFramePr>
        <p:xfrm>
          <a:off x="646110" y="2140085"/>
          <a:ext cx="11042969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33658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07EFD7F-5D78-85FA-54F6-A53F24DEB060}"/>
              </a:ext>
            </a:extLst>
          </p:cNvPr>
          <p:cNvSpPr txBox="1">
            <a:spLocks/>
          </p:cNvSpPr>
          <p:nvPr/>
        </p:nvSpPr>
        <p:spPr>
          <a:xfrm>
            <a:off x="647701" y="838200"/>
            <a:ext cx="3753599" cy="14421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3600" b="1"/>
              <a:t>Research Background</a:t>
            </a:r>
          </a:p>
        </p:txBody>
      </p:sp>
      <p:sp>
        <p:nvSpPr>
          <p:cNvPr id="39" name="Table Placeholder 2">
            <a:extLst>
              <a:ext uri="{FF2B5EF4-FFF2-40B4-BE49-F238E27FC236}">
                <a16:creationId xmlns:a16="http://schemas.microsoft.com/office/drawing/2014/main" id="{82B854CF-6955-5BE1-E6E1-C1672F55D0D4}"/>
              </a:ext>
            </a:extLst>
          </p:cNvPr>
          <p:cNvSpPr>
            <a:spLocks noGrp="1"/>
          </p:cNvSpPr>
          <p:nvPr>
            <p:ph type="tbl" sz="quarter" idx="4294967295"/>
          </p:nvPr>
        </p:nvSpPr>
        <p:spPr>
          <a:xfrm>
            <a:off x="647701" y="3071813"/>
            <a:ext cx="3754438" cy="2947987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fontAlgn="base">
              <a:lnSpc>
                <a:spcPct val="90000"/>
              </a:lnSpc>
            </a:pPr>
            <a:r>
              <a:rPr lang="en-US" sz="1700" u="none" strike="noStrike">
                <a:effectLst/>
              </a:rPr>
              <a:t>OpenAI (ArXiv:1805.07470): Deep RL with MCTS for solving 3x3x3 cubes.</a:t>
            </a:r>
            <a:r>
              <a:rPr lang="en-US" sz="1700">
                <a:effectLst/>
              </a:rPr>
              <a:t>​</a:t>
            </a:r>
            <a:br>
              <a:rPr lang="en-US" sz="1700">
                <a:effectLst/>
              </a:rPr>
            </a:br>
            <a:r>
              <a:rPr lang="en-US" sz="1700">
                <a:effectLst/>
                <a:hlinkClick r:id="rId4"/>
              </a:rPr>
              <a:t>https://arxiv.org/abs/1805.07470</a:t>
            </a:r>
            <a:br>
              <a:rPr lang="en-US" sz="1700">
                <a:effectLst/>
              </a:rPr>
            </a:br>
            <a:endParaRPr lang="en-US" sz="1700">
              <a:effectLst/>
            </a:endParaRPr>
          </a:p>
          <a:p>
            <a:pPr fontAlgn="base">
              <a:lnSpc>
                <a:spcPct val="90000"/>
              </a:lnSpc>
            </a:pPr>
            <a:r>
              <a:rPr lang="en-US" sz="1700" u="none" strike="noStrike">
                <a:effectLst/>
              </a:rPr>
              <a:t>Analytics Vidhya Blog: Tabular Q-learning to solve simplified cubes.</a:t>
            </a:r>
            <a:r>
              <a:rPr lang="en-US" sz="1700">
                <a:effectLst/>
              </a:rPr>
              <a:t>​</a:t>
            </a:r>
            <a:br>
              <a:rPr lang="en-US" sz="1700">
                <a:effectLst/>
              </a:rPr>
            </a:br>
            <a:r>
              <a:rPr lang="en-US" sz="1600">
                <a:hlinkClick r:id="rId5"/>
              </a:rPr>
              <a:t>Solving a Rubik’s Cube with Reinforcement Learning</a:t>
            </a:r>
            <a:endParaRPr lang="en-US" sz="1700">
              <a:effectLst/>
            </a:endParaRPr>
          </a:p>
          <a:p>
            <a:pPr marL="0" indent="0" fontAlgn="base">
              <a:lnSpc>
                <a:spcPct val="90000"/>
              </a:lnSpc>
              <a:buNone/>
            </a:pPr>
            <a:endParaRPr lang="en-US" sz="1700"/>
          </a:p>
          <a:p>
            <a:pPr marL="0" indent="0" fontAlgn="base">
              <a:lnSpc>
                <a:spcPct val="90000"/>
              </a:lnSpc>
              <a:buNone/>
            </a:pPr>
            <a:r>
              <a:rPr lang="en-US" sz="1700" b="1" u="none" strike="noStrike">
                <a:effectLst/>
              </a:rPr>
              <a:t>Takeaway</a:t>
            </a:r>
            <a:r>
              <a:rPr lang="en-US" sz="1700" u="none" strike="noStrike">
                <a:effectLst/>
              </a:rPr>
              <a:t>: RL is effective for structured puzzle solving.</a:t>
            </a:r>
            <a:r>
              <a:rPr lang="en-US" sz="1700">
                <a:effectLst/>
              </a:rPr>
              <a:t>​</a:t>
            </a:r>
          </a:p>
          <a:p>
            <a:pPr>
              <a:lnSpc>
                <a:spcPct val="90000"/>
              </a:lnSpc>
            </a:pPr>
            <a:endParaRPr lang="en-US" sz="1700"/>
          </a:p>
        </p:txBody>
      </p:sp>
      <p:pic>
        <p:nvPicPr>
          <p:cNvPr id="5124" name="Picture 4" descr="Generated image">
            <a:extLst>
              <a:ext uri="{FF2B5EF4-FFF2-40B4-BE49-F238E27FC236}">
                <a16:creationId xmlns:a16="http://schemas.microsoft.com/office/drawing/2014/main" id="{3A8DFF5B-2180-80C5-951A-CEA1C6358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" r="2590" b="2"/>
          <a:stretch/>
        </p:blipFill>
        <p:spPr bwMode="auto">
          <a:xfrm>
            <a:off x="5050389" y="731520"/>
            <a:ext cx="6493910" cy="569975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492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727C673F-3B0A-DAE7-9760-37871163E54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883" y="2334913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Thank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0FE38A-9F40-477F-8251-8026D807743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2136FBFD-CEAC-47B6-A2BE-91A1F1A46B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A64C4C-1C1A-4AD5-A45E-ACC15888C1D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298</Words>
  <Application>Microsoft Office PowerPoint</Application>
  <PresentationFormat>Widescreen</PresentationFormat>
  <Paragraphs>51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Meiryo</vt:lpstr>
      <vt:lpstr>Arial</vt:lpstr>
      <vt:lpstr>Calibri</vt:lpstr>
      <vt:lpstr>Century Gothic</vt:lpstr>
      <vt:lpstr>Segoe UI</vt:lpstr>
      <vt:lpstr>Wingdings 3</vt:lpstr>
      <vt:lpstr>Ion</vt:lpstr>
      <vt:lpstr>PowerPoint Presentation</vt:lpstr>
      <vt:lpstr>Agenda</vt:lpstr>
      <vt:lpstr>Project Objectives</vt:lpstr>
      <vt:lpstr>Approach</vt:lpstr>
      <vt:lpstr>Deliverables</vt:lpstr>
      <vt:lpstr>Evaluation Methodology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Stuti Bimali</dc:creator>
  <cp:lastModifiedBy>Stuti Bimali</cp:lastModifiedBy>
  <cp:revision>1</cp:revision>
  <dcterms:created xsi:type="dcterms:W3CDTF">2025-04-06T17:35:07Z</dcterms:created>
  <dcterms:modified xsi:type="dcterms:W3CDTF">2025-04-06T21:42:47Z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